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322" r:id="rId2"/>
    <p:sldId id="290" r:id="rId3"/>
    <p:sldId id="320" r:id="rId4"/>
    <p:sldId id="323" r:id="rId5"/>
    <p:sldId id="284" r:id="rId6"/>
    <p:sldId id="321" r:id="rId7"/>
    <p:sldId id="277" r:id="rId8"/>
    <p:sldId id="318" r:id="rId9"/>
    <p:sldId id="337" r:id="rId10"/>
    <p:sldId id="282" r:id="rId11"/>
    <p:sldId id="338" r:id="rId12"/>
    <p:sldId id="339" r:id="rId13"/>
    <p:sldId id="317" r:id="rId14"/>
    <p:sldId id="292" r:id="rId15"/>
    <p:sldId id="331" r:id="rId16"/>
    <p:sldId id="341" r:id="rId17"/>
    <p:sldId id="344" r:id="rId18"/>
    <p:sldId id="345" r:id="rId19"/>
    <p:sldId id="288" r:id="rId20"/>
    <p:sldId id="291" r:id="rId21"/>
    <p:sldId id="340" r:id="rId22"/>
    <p:sldId id="347" r:id="rId23"/>
    <p:sldId id="346" r:id="rId24"/>
    <p:sldId id="349" r:id="rId25"/>
    <p:sldId id="352" r:id="rId26"/>
    <p:sldId id="343" r:id="rId27"/>
    <p:sldId id="329" r:id="rId28"/>
    <p:sldId id="335" r:id="rId29"/>
    <p:sldId id="263" r:id="rId30"/>
    <p:sldId id="356" r:id="rId31"/>
    <p:sldId id="270" r:id="rId32"/>
    <p:sldId id="271" r:id="rId33"/>
    <p:sldId id="330" r:id="rId34"/>
    <p:sldId id="287" r:id="rId35"/>
    <p:sldId id="348" r:id="rId36"/>
    <p:sldId id="354" r:id="rId37"/>
    <p:sldId id="355" r:id="rId38"/>
    <p:sldId id="311" r:id="rId3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F9085C9-78EF-834F-A489-8A45CB70E538}">
          <p14:sldIdLst>
            <p14:sldId id="322"/>
            <p14:sldId id="290"/>
            <p14:sldId id="320"/>
            <p14:sldId id="323"/>
            <p14:sldId id="284"/>
            <p14:sldId id="321"/>
            <p14:sldId id="277"/>
          </p14:sldIdLst>
        </p14:section>
        <p14:section name="Study Design" id="{E380DBE5-0CBC-5E4E-A205-CB8EB0036E69}">
          <p14:sldIdLst>
            <p14:sldId id="318"/>
            <p14:sldId id="337"/>
            <p14:sldId id="282"/>
            <p14:sldId id="338"/>
            <p14:sldId id="339"/>
          </p14:sldIdLst>
        </p14:section>
        <p14:section name="Results" id="{57228EDB-AED6-6543-9DE4-959F86A67193}">
          <p14:sldIdLst>
            <p14:sldId id="317"/>
            <p14:sldId id="292"/>
            <p14:sldId id="331"/>
            <p14:sldId id="341"/>
            <p14:sldId id="344"/>
            <p14:sldId id="345"/>
            <p14:sldId id="288"/>
            <p14:sldId id="291"/>
            <p14:sldId id="340"/>
            <p14:sldId id="347"/>
            <p14:sldId id="346"/>
            <p14:sldId id="349"/>
            <p14:sldId id="352"/>
            <p14:sldId id="343"/>
          </p14:sldIdLst>
        </p14:section>
        <p14:section name="Takeaways" id="{D122928B-897C-BA4C-9699-CF0C9691D0D3}">
          <p14:sldIdLst>
            <p14:sldId id="329"/>
            <p14:sldId id="335"/>
            <p14:sldId id="263"/>
            <p14:sldId id="356"/>
            <p14:sldId id="270"/>
            <p14:sldId id="271"/>
            <p14:sldId id="330"/>
            <p14:sldId id="287"/>
            <p14:sldId id="348"/>
            <p14:sldId id="354"/>
            <p14:sldId id="355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2" pos="2904" userDrawn="1">
          <p15:clr>
            <a:srgbClr val="A4A3A4"/>
          </p15:clr>
        </p15:guide>
        <p15:guide id="3" orient="horz" pos="3204" userDrawn="1">
          <p15:clr>
            <a:srgbClr val="A4A3A4"/>
          </p15:clr>
        </p15:guide>
        <p15:guide id="4" orient="horz" pos="15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AE"/>
    <a:srgbClr val="FFB1C1"/>
    <a:srgbClr val="C1FFA4"/>
    <a:srgbClr val="FFF6A2"/>
    <a:srgbClr val="591FA5"/>
    <a:srgbClr val="C6417D"/>
    <a:srgbClr val="FCA12A"/>
    <a:srgbClr val="ED9B32"/>
    <a:srgbClr val="B13A6F"/>
    <a:srgbClr val="FDA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16"/>
    <p:restoredTop sz="96228"/>
  </p:normalViewPr>
  <p:slideViewPr>
    <p:cSldViewPr snapToGrid="0">
      <p:cViewPr varScale="1">
        <p:scale>
          <a:sx n="140" d="100"/>
          <a:sy n="140" d="100"/>
        </p:scale>
        <p:origin x="216" y="456"/>
      </p:cViewPr>
      <p:guideLst>
        <p:guide pos="2904"/>
        <p:guide orient="horz" pos="3204"/>
        <p:guide orient="horz" pos="15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F96C7E-A781-DA45-8440-0C346923726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55D4FE-C9CA-0C4E-A1C0-9B291CE5054F}">
      <dgm:prSet phldrT="[Text]"/>
      <dgm:spPr>
        <a:solidFill>
          <a:srgbClr val="F84451"/>
        </a:solidFill>
        <a:ln>
          <a:solidFill>
            <a:srgbClr val="F8445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Background</a:t>
          </a:r>
        </a:p>
      </dgm:t>
    </dgm:pt>
    <dgm:pt modelId="{63FC2DB7-C4FF-9C45-8622-26AEED58CD71}" type="parTrans" cxnId="{AB5FE753-1C93-8A4B-8F5F-98C4F10A20DA}">
      <dgm:prSet/>
      <dgm:spPr/>
      <dgm:t>
        <a:bodyPr/>
        <a:lstStyle/>
        <a:p>
          <a:endParaRPr lang="en-US"/>
        </a:p>
      </dgm:t>
    </dgm:pt>
    <dgm:pt modelId="{6E2ADAD9-9179-8D47-AD93-D2BAF5294D67}" type="sibTrans" cxnId="{AB5FE753-1C93-8A4B-8F5F-98C4F10A20DA}">
      <dgm:prSet/>
      <dgm:spPr/>
      <dgm:t>
        <a:bodyPr/>
        <a:lstStyle/>
        <a:p>
          <a:endParaRPr lang="en-US"/>
        </a:p>
      </dgm:t>
    </dgm:pt>
    <dgm:pt modelId="{ACA5D76A-F50B-7D46-89A6-15B4CBFBAAC1}">
      <dgm:prSet phldrT="[Text]"/>
      <dgm:spPr>
        <a:solidFill>
          <a:srgbClr val="7A0119"/>
        </a:solidFill>
        <a:ln>
          <a:solidFill>
            <a:srgbClr val="7A0119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Study Design</a:t>
          </a:r>
        </a:p>
      </dgm:t>
    </dgm:pt>
    <dgm:pt modelId="{D8ECF085-8CED-134E-9C8D-11B9CF056821}" type="parTrans" cxnId="{BB3D1EC1-63C0-2341-8C10-DEE9D51DC431}">
      <dgm:prSet/>
      <dgm:spPr/>
      <dgm:t>
        <a:bodyPr/>
        <a:lstStyle/>
        <a:p>
          <a:endParaRPr lang="en-US"/>
        </a:p>
      </dgm:t>
    </dgm:pt>
    <dgm:pt modelId="{D4A84913-93CB-4F4D-99DF-3633BD7F5D6D}" type="sibTrans" cxnId="{BB3D1EC1-63C0-2341-8C10-DEE9D51DC431}">
      <dgm:prSet/>
      <dgm:spPr/>
      <dgm:t>
        <a:bodyPr/>
        <a:lstStyle/>
        <a:p>
          <a:endParaRPr lang="en-US"/>
        </a:p>
      </dgm:t>
    </dgm:pt>
    <dgm:pt modelId="{A6253572-F9A4-7B42-BC7B-4F3605114F95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8BA5066-A03B-4047-9F4A-FEA664C11B92}" type="parTrans" cxnId="{62CB55E0-E815-0442-B36F-0FA38907174C}">
      <dgm:prSet/>
      <dgm:spPr/>
      <dgm:t>
        <a:bodyPr/>
        <a:lstStyle/>
        <a:p>
          <a:endParaRPr lang="en-US"/>
        </a:p>
      </dgm:t>
    </dgm:pt>
    <dgm:pt modelId="{64A81312-0680-D246-8022-CFC2C14EF4A1}" type="sibTrans" cxnId="{62CB55E0-E815-0442-B36F-0FA38907174C}">
      <dgm:prSet/>
      <dgm:spPr/>
      <dgm:t>
        <a:bodyPr/>
        <a:lstStyle/>
        <a:p>
          <a:endParaRPr lang="en-US"/>
        </a:p>
      </dgm:t>
    </dgm:pt>
    <dgm:pt modelId="{CC7D7D75-7CDB-874D-B89B-3A6297AAD870}">
      <dgm:prSet phldrT="[Text]"/>
      <dgm:spPr/>
      <dgm:t>
        <a:bodyPr/>
        <a:lstStyle/>
        <a:p>
          <a:r>
            <a:rPr lang="en-US" dirty="0"/>
            <a:t>Implications</a:t>
          </a:r>
        </a:p>
      </dgm:t>
    </dgm:pt>
    <dgm:pt modelId="{8B04821D-F182-3D45-A435-8BAC803E99C9}" type="parTrans" cxnId="{7F6B5EF1-7147-1645-B51F-C33FEBEB17B8}">
      <dgm:prSet/>
      <dgm:spPr/>
      <dgm:t>
        <a:bodyPr/>
        <a:lstStyle/>
        <a:p>
          <a:endParaRPr lang="en-US"/>
        </a:p>
      </dgm:t>
    </dgm:pt>
    <dgm:pt modelId="{427A3752-3184-AB44-8CDC-89182D2ACCAA}" type="sibTrans" cxnId="{7F6B5EF1-7147-1645-B51F-C33FEBEB17B8}">
      <dgm:prSet/>
      <dgm:spPr/>
      <dgm:t>
        <a:bodyPr/>
        <a:lstStyle/>
        <a:p>
          <a:endParaRPr lang="en-US"/>
        </a:p>
      </dgm:t>
    </dgm:pt>
    <dgm:pt modelId="{DA6D2DB5-3859-1048-BFA2-B439DDACFA27}">
      <dgm:prSet phldrT="[Text]"/>
      <dgm:spPr/>
      <dgm:t>
        <a:bodyPr/>
        <a:lstStyle/>
        <a:p>
          <a:r>
            <a:rPr lang="en-US" dirty="0"/>
            <a:t>Questions</a:t>
          </a:r>
        </a:p>
      </dgm:t>
    </dgm:pt>
    <dgm:pt modelId="{31B09AB3-B23C-6844-AC33-33703874D768}" type="parTrans" cxnId="{AE4D5A99-CC18-5948-9DF2-37861C56E819}">
      <dgm:prSet/>
      <dgm:spPr/>
      <dgm:t>
        <a:bodyPr/>
        <a:lstStyle/>
        <a:p>
          <a:endParaRPr lang="en-US"/>
        </a:p>
      </dgm:t>
    </dgm:pt>
    <dgm:pt modelId="{5AB9A391-9AEA-4347-AB6F-33F1ABF777F7}" type="sibTrans" cxnId="{AE4D5A99-CC18-5948-9DF2-37861C56E819}">
      <dgm:prSet/>
      <dgm:spPr/>
      <dgm:t>
        <a:bodyPr/>
        <a:lstStyle/>
        <a:p>
          <a:endParaRPr lang="en-US"/>
        </a:p>
      </dgm:t>
    </dgm:pt>
    <dgm:pt modelId="{7F739AA0-C594-CC40-A13B-F832244B4E85}" type="pres">
      <dgm:prSet presAssocID="{BBF96C7E-A781-DA45-8440-0C346923726D}" presName="Name0" presStyleCnt="0">
        <dgm:presLayoutVars>
          <dgm:chMax val="7"/>
          <dgm:chPref val="7"/>
          <dgm:dir/>
        </dgm:presLayoutVars>
      </dgm:prSet>
      <dgm:spPr/>
    </dgm:pt>
    <dgm:pt modelId="{33EC6B5C-3776-AF49-90B9-127FF22E72A6}" type="pres">
      <dgm:prSet presAssocID="{BBF96C7E-A781-DA45-8440-0C346923726D}" presName="Name1" presStyleCnt="0"/>
      <dgm:spPr/>
    </dgm:pt>
    <dgm:pt modelId="{44B19D01-A3BB-884C-85AD-267F553B5F19}" type="pres">
      <dgm:prSet presAssocID="{BBF96C7E-A781-DA45-8440-0C346923726D}" presName="cycle" presStyleCnt="0"/>
      <dgm:spPr/>
    </dgm:pt>
    <dgm:pt modelId="{EB337038-E985-214A-B9A6-AF945D5EAA8B}" type="pres">
      <dgm:prSet presAssocID="{BBF96C7E-A781-DA45-8440-0C346923726D}" presName="srcNode" presStyleLbl="node1" presStyleIdx="0" presStyleCnt="5"/>
      <dgm:spPr/>
    </dgm:pt>
    <dgm:pt modelId="{20F4FCD4-0D9A-E84B-80B3-AC41B19C1987}" type="pres">
      <dgm:prSet presAssocID="{BBF96C7E-A781-DA45-8440-0C346923726D}" presName="conn" presStyleLbl="parChTrans1D2" presStyleIdx="0" presStyleCnt="1"/>
      <dgm:spPr/>
    </dgm:pt>
    <dgm:pt modelId="{6774BE83-968D-4E44-A09E-7E9A03B57A38}" type="pres">
      <dgm:prSet presAssocID="{BBF96C7E-A781-DA45-8440-0C346923726D}" presName="extraNode" presStyleLbl="node1" presStyleIdx="0" presStyleCnt="5"/>
      <dgm:spPr/>
    </dgm:pt>
    <dgm:pt modelId="{807D10F7-D438-E440-A7D4-67F9577A7EBC}" type="pres">
      <dgm:prSet presAssocID="{BBF96C7E-A781-DA45-8440-0C346923726D}" presName="dstNode" presStyleLbl="node1" presStyleIdx="0" presStyleCnt="5"/>
      <dgm:spPr/>
    </dgm:pt>
    <dgm:pt modelId="{2AF7CC4A-582D-BA4B-B761-0D0F4A84FB24}" type="pres">
      <dgm:prSet presAssocID="{6655D4FE-C9CA-0C4E-A1C0-9B291CE5054F}" presName="text_1" presStyleLbl="node1" presStyleIdx="0" presStyleCnt="5">
        <dgm:presLayoutVars>
          <dgm:bulletEnabled val="1"/>
        </dgm:presLayoutVars>
      </dgm:prSet>
      <dgm:spPr/>
    </dgm:pt>
    <dgm:pt modelId="{BB08FADA-8005-0441-828B-7F3A22842743}" type="pres">
      <dgm:prSet presAssocID="{6655D4FE-C9CA-0C4E-A1C0-9B291CE5054F}" presName="accent_1" presStyleCnt="0"/>
      <dgm:spPr/>
    </dgm:pt>
    <dgm:pt modelId="{FD59CCED-BF92-FD41-B1AB-7B01AD926383}" type="pres">
      <dgm:prSet presAssocID="{6655D4FE-C9CA-0C4E-A1C0-9B291CE5054F}" presName="accentRepeatNode" presStyleLbl="solidFgAcc1" presStyleIdx="0" presStyleCnt="5"/>
      <dgm:spPr/>
    </dgm:pt>
    <dgm:pt modelId="{2128B30C-CEB3-E643-8E31-A65AEBCDC5DC}" type="pres">
      <dgm:prSet presAssocID="{ACA5D76A-F50B-7D46-89A6-15B4CBFBAAC1}" presName="text_2" presStyleLbl="node1" presStyleIdx="1" presStyleCnt="5">
        <dgm:presLayoutVars>
          <dgm:bulletEnabled val="1"/>
        </dgm:presLayoutVars>
      </dgm:prSet>
      <dgm:spPr/>
    </dgm:pt>
    <dgm:pt modelId="{A5DD4ACE-01D6-1446-ADAB-E1CB2E846981}" type="pres">
      <dgm:prSet presAssocID="{ACA5D76A-F50B-7D46-89A6-15B4CBFBAAC1}" presName="accent_2" presStyleCnt="0"/>
      <dgm:spPr/>
    </dgm:pt>
    <dgm:pt modelId="{9BD7FAE5-7AB8-4E45-B78A-FE1441222D4B}" type="pres">
      <dgm:prSet presAssocID="{ACA5D76A-F50B-7D46-89A6-15B4CBFBAAC1}" presName="accentRepeatNode" presStyleLbl="solidFgAcc1" presStyleIdx="1" presStyleCnt="5"/>
      <dgm:spPr/>
    </dgm:pt>
    <dgm:pt modelId="{8DE0014B-0FD7-604B-ABDD-6A5091D89BFA}" type="pres">
      <dgm:prSet presAssocID="{A6253572-F9A4-7B42-BC7B-4F3605114F95}" presName="text_3" presStyleLbl="node1" presStyleIdx="2" presStyleCnt="5">
        <dgm:presLayoutVars>
          <dgm:bulletEnabled val="1"/>
        </dgm:presLayoutVars>
      </dgm:prSet>
      <dgm:spPr/>
    </dgm:pt>
    <dgm:pt modelId="{7169AF2D-DA1F-3049-B715-37A4434C52F4}" type="pres">
      <dgm:prSet presAssocID="{A6253572-F9A4-7B42-BC7B-4F3605114F95}" presName="accent_3" presStyleCnt="0"/>
      <dgm:spPr/>
    </dgm:pt>
    <dgm:pt modelId="{B9FC77BC-4C0D-274E-BD07-54A6A9307790}" type="pres">
      <dgm:prSet presAssocID="{A6253572-F9A4-7B42-BC7B-4F3605114F95}" presName="accentRepeatNode" presStyleLbl="solidFgAcc1" presStyleIdx="2" presStyleCnt="5"/>
      <dgm:spPr/>
    </dgm:pt>
    <dgm:pt modelId="{B14F6B00-6500-7E49-9FCD-E0BD052E212D}" type="pres">
      <dgm:prSet presAssocID="{CC7D7D75-7CDB-874D-B89B-3A6297AAD870}" presName="text_4" presStyleLbl="node1" presStyleIdx="3" presStyleCnt="5">
        <dgm:presLayoutVars>
          <dgm:bulletEnabled val="1"/>
        </dgm:presLayoutVars>
      </dgm:prSet>
      <dgm:spPr/>
    </dgm:pt>
    <dgm:pt modelId="{8B197EFA-B9D0-204F-87B0-49E427FBC485}" type="pres">
      <dgm:prSet presAssocID="{CC7D7D75-7CDB-874D-B89B-3A6297AAD870}" presName="accent_4" presStyleCnt="0"/>
      <dgm:spPr/>
    </dgm:pt>
    <dgm:pt modelId="{F5B5D942-6566-E440-88A5-558FFBCDF39E}" type="pres">
      <dgm:prSet presAssocID="{CC7D7D75-7CDB-874D-B89B-3A6297AAD870}" presName="accentRepeatNode" presStyleLbl="solidFgAcc1" presStyleIdx="3" presStyleCnt="5"/>
      <dgm:spPr/>
    </dgm:pt>
    <dgm:pt modelId="{86753AD6-3383-734C-BD40-DC273BEC56C5}" type="pres">
      <dgm:prSet presAssocID="{DA6D2DB5-3859-1048-BFA2-B439DDACFA27}" presName="text_5" presStyleLbl="node1" presStyleIdx="4" presStyleCnt="5">
        <dgm:presLayoutVars>
          <dgm:bulletEnabled val="1"/>
        </dgm:presLayoutVars>
      </dgm:prSet>
      <dgm:spPr/>
    </dgm:pt>
    <dgm:pt modelId="{6EFDD8B4-9629-9A49-A016-79A00E63888E}" type="pres">
      <dgm:prSet presAssocID="{DA6D2DB5-3859-1048-BFA2-B439DDACFA27}" presName="accent_5" presStyleCnt="0"/>
      <dgm:spPr/>
    </dgm:pt>
    <dgm:pt modelId="{14CBC22D-45D0-1E4A-8EDD-32F04B3EA1DE}" type="pres">
      <dgm:prSet presAssocID="{DA6D2DB5-3859-1048-BFA2-B439DDACFA27}" presName="accentRepeatNode" presStyleLbl="solidFgAcc1" presStyleIdx="4" presStyleCnt="5"/>
      <dgm:spPr/>
    </dgm:pt>
  </dgm:ptLst>
  <dgm:cxnLst>
    <dgm:cxn modelId="{9E4C230E-5AC9-7E4B-A3B9-DF6177B88958}" type="presOf" srcId="{CC7D7D75-7CDB-874D-B89B-3A6297AAD870}" destId="{B14F6B00-6500-7E49-9FCD-E0BD052E212D}" srcOrd="0" destOrd="0" presId="urn:microsoft.com/office/officeart/2008/layout/VerticalCurvedList"/>
    <dgm:cxn modelId="{C4A04733-C87B-F040-9C2C-A7404FE41BC0}" type="presOf" srcId="{A6253572-F9A4-7B42-BC7B-4F3605114F95}" destId="{8DE0014B-0FD7-604B-ABDD-6A5091D89BFA}" srcOrd="0" destOrd="0" presId="urn:microsoft.com/office/officeart/2008/layout/VerticalCurvedList"/>
    <dgm:cxn modelId="{AB5FE753-1C93-8A4B-8F5F-98C4F10A20DA}" srcId="{BBF96C7E-A781-DA45-8440-0C346923726D}" destId="{6655D4FE-C9CA-0C4E-A1C0-9B291CE5054F}" srcOrd="0" destOrd="0" parTransId="{63FC2DB7-C4FF-9C45-8622-26AEED58CD71}" sibTransId="{6E2ADAD9-9179-8D47-AD93-D2BAF5294D67}"/>
    <dgm:cxn modelId="{B1701472-63B3-A54F-8249-7CA45C0EE16E}" type="presOf" srcId="{6E2ADAD9-9179-8D47-AD93-D2BAF5294D67}" destId="{20F4FCD4-0D9A-E84B-80B3-AC41B19C1987}" srcOrd="0" destOrd="0" presId="urn:microsoft.com/office/officeart/2008/layout/VerticalCurvedList"/>
    <dgm:cxn modelId="{2F511299-BBD3-874B-A06B-8A08AF57AF9E}" type="presOf" srcId="{BBF96C7E-A781-DA45-8440-0C346923726D}" destId="{7F739AA0-C594-CC40-A13B-F832244B4E85}" srcOrd="0" destOrd="0" presId="urn:microsoft.com/office/officeart/2008/layout/VerticalCurvedList"/>
    <dgm:cxn modelId="{AE4D5A99-CC18-5948-9DF2-37861C56E819}" srcId="{BBF96C7E-A781-DA45-8440-0C346923726D}" destId="{DA6D2DB5-3859-1048-BFA2-B439DDACFA27}" srcOrd="4" destOrd="0" parTransId="{31B09AB3-B23C-6844-AC33-33703874D768}" sibTransId="{5AB9A391-9AEA-4347-AB6F-33F1ABF777F7}"/>
    <dgm:cxn modelId="{496089B4-1B47-1F49-A421-E1147611C7CB}" type="presOf" srcId="{6655D4FE-C9CA-0C4E-A1C0-9B291CE5054F}" destId="{2AF7CC4A-582D-BA4B-B761-0D0F4A84FB24}" srcOrd="0" destOrd="0" presId="urn:microsoft.com/office/officeart/2008/layout/VerticalCurvedList"/>
    <dgm:cxn modelId="{BB3D1EC1-63C0-2341-8C10-DEE9D51DC431}" srcId="{BBF96C7E-A781-DA45-8440-0C346923726D}" destId="{ACA5D76A-F50B-7D46-89A6-15B4CBFBAAC1}" srcOrd="1" destOrd="0" parTransId="{D8ECF085-8CED-134E-9C8D-11B9CF056821}" sibTransId="{D4A84913-93CB-4F4D-99DF-3633BD7F5D6D}"/>
    <dgm:cxn modelId="{62CB55E0-E815-0442-B36F-0FA38907174C}" srcId="{BBF96C7E-A781-DA45-8440-0C346923726D}" destId="{A6253572-F9A4-7B42-BC7B-4F3605114F95}" srcOrd="2" destOrd="0" parTransId="{98BA5066-A03B-4047-9F4A-FEA664C11B92}" sibTransId="{64A81312-0680-D246-8022-CFC2C14EF4A1}"/>
    <dgm:cxn modelId="{9601BFE7-3F8C-9A4D-B6C5-D2D5968A8CEB}" type="presOf" srcId="{ACA5D76A-F50B-7D46-89A6-15B4CBFBAAC1}" destId="{2128B30C-CEB3-E643-8E31-A65AEBCDC5DC}" srcOrd="0" destOrd="0" presId="urn:microsoft.com/office/officeart/2008/layout/VerticalCurvedList"/>
    <dgm:cxn modelId="{7F6B5EF1-7147-1645-B51F-C33FEBEB17B8}" srcId="{BBF96C7E-A781-DA45-8440-0C346923726D}" destId="{CC7D7D75-7CDB-874D-B89B-3A6297AAD870}" srcOrd="3" destOrd="0" parTransId="{8B04821D-F182-3D45-A435-8BAC803E99C9}" sibTransId="{427A3752-3184-AB44-8CDC-89182D2ACCAA}"/>
    <dgm:cxn modelId="{E54F49F6-AF97-5946-8A79-1190D7B54EF5}" type="presOf" srcId="{DA6D2DB5-3859-1048-BFA2-B439DDACFA27}" destId="{86753AD6-3383-734C-BD40-DC273BEC56C5}" srcOrd="0" destOrd="0" presId="urn:microsoft.com/office/officeart/2008/layout/VerticalCurvedList"/>
    <dgm:cxn modelId="{70CD8674-31BC-8E4D-B23C-261B678159A0}" type="presParOf" srcId="{7F739AA0-C594-CC40-A13B-F832244B4E85}" destId="{33EC6B5C-3776-AF49-90B9-127FF22E72A6}" srcOrd="0" destOrd="0" presId="urn:microsoft.com/office/officeart/2008/layout/VerticalCurvedList"/>
    <dgm:cxn modelId="{2A094B9E-565D-0442-BA93-32C3833E34A0}" type="presParOf" srcId="{33EC6B5C-3776-AF49-90B9-127FF22E72A6}" destId="{44B19D01-A3BB-884C-85AD-267F553B5F19}" srcOrd="0" destOrd="0" presId="urn:microsoft.com/office/officeart/2008/layout/VerticalCurvedList"/>
    <dgm:cxn modelId="{D39AC19C-3717-CD48-92F9-F64310D218B9}" type="presParOf" srcId="{44B19D01-A3BB-884C-85AD-267F553B5F19}" destId="{EB337038-E985-214A-B9A6-AF945D5EAA8B}" srcOrd="0" destOrd="0" presId="urn:microsoft.com/office/officeart/2008/layout/VerticalCurvedList"/>
    <dgm:cxn modelId="{C018BF07-F622-8044-A45D-BFE569607D98}" type="presParOf" srcId="{44B19D01-A3BB-884C-85AD-267F553B5F19}" destId="{20F4FCD4-0D9A-E84B-80B3-AC41B19C1987}" srcOrd="1" destOrd="0" presId="urn:microsoft.com/office/officeart/2008/layout/VerticalCurvedList"/>
    <dgm:cxn modelId="{2C06A10C-1480-6849-9A60-B7FE5292C736}" type="presParOf" srcId="{44B19D01-A3BB-884C-85AD-267F553B5F19}" destId="{6774BE83-968D-4E44-A09E-7E9A03B57A38}" srcOrd="2" destOrd="0" presId="urn:microsoft.com/office/officeart/2008/layout/VerticalCurvedList"/>
    <dgm:cxn modelId="{73393A40-3D13-5446-ACEF-3BB716557D5E}" type="presParOf" srcId="{44B19D01-A3BB-884C-85AD-267F553B5F19}" destId="{807D10F7-D438-E440-A7D4-67F9577A7EBC}" srcOrd="3" destOrd="0" presId="urn:microsoft.com/office/officeart/2008/layout/VerticalCurvedList"/>
    <dgm:cxn modelId="{9F918B3C-F1BE-A843-8FD3-A7FEA46B44B8}" type="presParOf" srcId="{33EC6B5C-3776-AF49-90B9-127FF22E72A6}" destId="{2AF7CC4A-582D-BA4B-B761-0D0F4A84FB24}" srcOrd="1" destOrd="0" presId="urn:microsoft.com/office/officeart/2008/layout/VerticalCurvedList"/>
    <dgm:cxn modelId="{7273F2CA-7501-274D-89F5-E7E0117F6813}" type="presParOf" srcId="{33EC6B5C-3776-AF49-90B9-127FF22E72A6}" destId="{BB08FADA-8005-0441-828B-7F3A22842743}" srcOrd="2" destOrd="0" presId="urn:microsoft.com/office/officeart/2008/layout/VerticalCurvedList"/>
    <dgm:cxn modelId="{E31E7ACA-F9A1-7144-922E-020E5FA80C59}" type="presParOf" srcId="{BB08FADA-8005-0441-828B-7F3A22842743}" destId="{FD59CCED-BF92-FD41-B1AB-7B01AD926383}" srcOrd="0" destOrd="0" presId="urn:microsoft.com/office/officeart/2008/layout/VerticalCurvedList"/>
    <dgm:cxn modelId="{2DBEDFDD-BCEF-4D4A-B371-EFF23D4CAA13}" type="presParOf" srcId="{33EC6B5C-3776-AF49-90B9-127FF22E72A6}" destId="{2128B30C-CEB3-E643-8E31-A65AEBCDC5DC}" srcOrd="3" destOrd="0" presId="urn:microsoft.com/office/officeart/2008/layout/VerticalCurvedList"/>
    <dgm:cxn modelId="{56DDC7C5-D8A6-D944-9120-7A282367E400}" type="presParOf" srcId="{33EC6B5C-3776-AF49-90B9-127FF22E72A6}" destId="{A5DD4ACE-01D6-1446-ADAB-E1CB2E846981}" srcOrd="4" destOrd="0" presId="urn:microsoft.com/office/officeart/2008/layout/VerticalCurvedList"/>
    <dgm:cxn modelId="{F535DE73-397D-1A45-AED5-7A8EA281B2DF}" type="presParOf" srcId="{A5DD4ACE-01D6-1446-ADAB-E1CB2E846981}" destId="{9BD7FAE5-7AB8-4E45-B78A-FE1441222D4B}" srcOrd="0" destOrd="0" presId="urn:microsoft.com/office/officeart/2008/layout/VerticalCurvedList"/>
    <dgm:cxn modelId="{D292F2EF-1105-EE4C-9B02-ED96FC2AECF7}" type="presParOf" srcId="{33EC6B5C-3776-AF49-90B9-127FF22E72A6}" destId="{8DE0014B-0FD7-604B-ABDD-6A5091D89BFA}" srcOrd="5" destOrd="0" presId="urn:microsoft.com/office/officeart/2008/layout/VerticalCurvedList"/>
    <dgm:cxn modelId="{AAA9B6D7-AF4D-044D-A1D8-0C18C5ADF018}" type="presParOf" srcId="{33EC6B5C-3776-AF49-90B9-127FF22E72A6}" destId="{7169AF2D-DA1F-3049-B715-37A4434C52F4}" srcOrd="6" destOrd="0" presId="urn:microsoft.com/office/officeart/2008/layout/VerticalCurvedList"/>
    <dgm:cxn modelId="{B2D7BC80-1D4A-AE46-AB49-AB89CDD052E7}" type="presParOf" srcId="{7169AF2D-DA1F-3049-B715-37A4434C52F4}" destId="{B9FC77BC-4C0D-274E-BD07-54A6A9307790}" srcOrd="0" destOrd="0" presId="urn:microsoft.com/office/officeart/2008/layout/VerticalCurvedList"/>
    <dgm:cxn modelId="{C5898F70-9FF3-6543-81F5-737306815299}" type="presParOf" srcId="{33EC6B5C-3776-AF49-90B9-127FF22E72A6}" destId="{B14F6B00-6500-7E49-9FCD-E0BD052E212D}" srcOrd="7" destOrd="0" presId="urn:microsoft.com/office/officeart/2008/layout/VerticalCurvedList"/>
    <dgm:cxn modelId="{7ADA9E2D-1595-2248-B690-3BBB4592891F}" type="presParOf" srcId="{33EC6B5C-3776-AF49-90B9-127FF22E72A6}" destId="{8B197EFA-B9D0-204F-87B0-49E427FBC485}" srcOrd="8" destOrd="0" presId="urn:microsoft.com/office/officeart/2008/layout/VerticalCurvedList"/>
    <dgm:cxn modelId="{6637133B-0E96-AD4A-AB7A-EF135701CC5A}" type="presParOf" srcId="{8B197EFA-B9D0-204F-87B0-49E427FBC485}" destId="{F5B5D942-6566-E440-88A5-558FFBCDF39E}" srcOrd="0" destOrd="0" presId="urn:microsoft.com/office/officeart/2008/layout/VerticalCurvedList"/>
    <dgm:cxn modelId="{2003A564-2FFB-0D42-A2F2-1E1A3D040E07}" type="presParOf" srcId="{33EC6B5C-3776-AF49-90B9-127FF22E72A6}" destId="{86753AD6-3383-734C-BD40-DC273BEC56C5}" srcOrd="9" destOrd="0" presId="urn:microsoft.com/office/officeart/2008/layout/VerticalCurvedList"/>
    <dgm:cxn modelId="{7639BC8B-EDB4-5141-8F68-171023604D98}" type="presParOf" srcId="{33EC6B5C-3776-AF49-90B9-127FF22E72A6}" destId="{6EFDD8B4-9629-9A49-A016-79A00E63888E}" srcOrd="10" destOrd="0" presId="urn:microsoft.com/office/officeart/2008/layout/VerticalCurvedList"/>
    <dgm:cxn modelId="{A6DED124-5BA2-2C45-97CD-6F8AEF9AE7A3}" type="presParOf" srcId="{6EFDD8B4-9629-9A49-A016-79A00E63888E}" destId="{14CBC22D-45D0-1E4A-8EDD-32F04B3EA1D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F96C7E-A781-DA45-8440-0C346923726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55D4FE-C9CA-0C4E-A1C0-9B291CE5054F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63FC2DB7-C4FF-9C45-8622-26AEED58CD71}" type="parTrans" cxnId="{AB5FE753-1C93-8A4B-8F5F-98C4F10A20DA}">
      <dgm:prSet/>
      <dgm:spPr/>
      <dgm:t>
        <a:bodyPr/>
        <a:lstStyle/>
        <a:p>
          <a:endParaRPr lang="en-US"/>
        </a:p>
      </dgm:t>
    </dgm:pt>
    <dgm:pt modelId="{6E2ADAD9-9179-8D47-AD93-D2BAF5294D67}" type="sibTrans" cxnId="{AB5FE753-1C93-8A4B-8F5F-98C4F10A20DA}">
      <dgm:prSet/>
      <dgm:spPr/>
      <dgm:t>
        <a:bodyPr/>
        <a:lstStyle/>
        <a:p>
          <a:endParaRPr lang="en-US"/>
        </a:p>
      </dgm:t>
    </dgm:pt>
    <dgm:pt modelId="{ACA5D76A-F50B-7D46-89A6-15B4CBFBAAC1}">
      <dgm:prSet phldrT="[Text]"/>
      <dgm:spPr>
        <a:solidFill>
          <a:srgbClr val="F84451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Study Design</a:t>
          </a:r>
        </a:p>
      </dgm:t>
    </dgm:pt>
    <dgm:pt modelId="{D8ECF085-8CED-134E-9C8D-11B9CF056821}" type="parTrans" cxnId="{BB3D1EC1-63C0-2341-8C10-DEE9D51DC431}">
      <dgm:prSet/>
      <dgm:spPr/>
      <dgm:t>
        <a:bodyPr/>
        <a:lstStyle/>
        <a:p>
          <a:endParaRPr lang="en-US"/>
        </a:p>
      </dgm:t>
    </dgm:pt>
    <dgm:pt modelId="{D4A84913-93CB-4F4D-99DF-3633BD7F5D6D}" type="sibTrans" cxnId="{BB3D1EC1-63C0-2341-8C10-DEE9D51DC431}">
      <dgm:prSet/>
      <dgm:spPr/>
      <dgm:t>
        <a:bodyPr/>
        <a:lstStyle/>
        <a:p>
          <a:endParaRPr lang="en-US"/>
        </a:p>
      </dgm:t>
    </dgm:pt>
    <dgm:pt modelId="{A6253572-F9A4-7B42-BC7B-4F3605114F95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8BA5066-A03B-4047-9F4A-FEA664C11B92}" type="parTrans" cxnId="{62CB55E0-E815-0442-B36F-0FA38907174C}">
      <dgm:prSet/>
      <dgm:spPr/>
      <dgm:t>
        <a:bodyPr/>
        <a:lstStyle/>
        <a:p>
          <a:endParaRPr lang="en-US"/>
        </a:p>
      </dgm:t>
    </dgm:pt>
    <dgm:pt modelId="{64A81312-0680-D246-8022-CFC2C14EF4A1}" type="sibTrans" cxnId="{62CB55E0-E815-0442-B36F-0FA38907174C}">
      <dgm:prSet/>
      <dgm:spPr/>
      <dgm:t>
        <a:bodyPr/>
        <a:lstStyle/>
        <a:p>
          <a:endParaRPr lang="en-US"/>
        </a:p>
      </dgm:t>
    </dgm:pt>
    <dgm:pt modelId="{CC7D7D75-7CDB-874D-B89B-3A6297AAD870}">
      <dgm:prSet phldrT="[Text]"/>
      <dgm:spPr/>
      <dgm:t>
        <a:bodyPr/>
        <a:lstStyle/>
        <a:p>
          <a:r>
            <a:rPr lang="en-US" dirty="0"/>
            <a:t>Implications</a:t>
          </a:r>
        </a:p>
      </dgm:t>
    </dgm:pt>
    <dgm:pt modelId="{8B04821D-F182-3D45-A435-8BAC803E99C9}" type="parTrans" cxnId="{7F6B5EF1-7147-1645-B51F-C33FEBEB17B8}">
      <dgm:prSet/>
      <dgm:spPr/>
      <dgm:t>
        <a:bodyPr/>
        <a:lstStyle/>
        <a:p>
          <a:endParaRPr lang="en-US"/>
        </a:p>
      </dgm:t>
    </dgm:pt>
    <dgm:pt modelId="{427A3752-3184-AB44-8CDC-89182D2ACCAA}" type="sibTrans" cxnId="{7F6B5EF1-7147-1645-B51F-C33FEBEB17B8}">
      <dgm:prSet/>
      <dgm:spPr/>
      <dgm:t>
        <a:bodyPr/>
        <a:lstStyle/>
        <a:p>
          <a:endParaRPr lang="en-US"/>
        </a:p>
      </dgm:t>
    </dgm:pt>
    <dgm:pt modelId="{DA6D2DB5-3859-1048-BFA2-B439DDACFA27}">
      <dgm:prSet phldrT="[Text]"/>
      <dgm:spPr/>
      <dgm:t>
        <a:bodyPr/>
        <a:lstStyle/>
        <a:p>
          <a:r>
            <a:rPr lang="en-US" dirty="0"/>
            <a:t>Questions</a:t>
          </a:r>
        </a:p>
      </dgm:t>
    </dgm:pt>
    <dgm:pt modelId="{31B09AB3-B23C-6844-AC33-33703874D768}" type="parTrans" cxnId="{AE4D5A99-CC18-5948-9DF2-37861C56E819}">
      <dgm:prSet/>
      <dgm:spPr/>
      <dgm:t>
        <a:bodyPr/>
        <a:lstStyle/>
        <a:p>
          <a:endParaRPr lang="en-US"/>
        </a:p>
      </dgm:t>
    </dgm:pt>
    <dgm:pt modelId="{5AB9A391-9AEA-4347-AB6F-33F1ABF777F7}" type="sibTrans" cxnId="{AE4D5A99-CC18-5948-9DF2-37861C56E819}">
      <dgm:prSet/>
      <dgm:spPr/>
      <dgm:t>
        <a:bodyPr/>
        <a:lstStyle/>
        <a:p>
          <a:endParaRPr lang="en-US"/>
        </a:p>
      </dgm:t>
    </dgm:pt>
    <dgm:pt modelId="{7F739AA0-C594-CC40-A13B-F832244B4E85}" type="pres">
      <dgm:prSet presAssocID="{BBF96C7E-A781-DA45-8440-0C346923726D}" presName="Name0" presStyleCnt="0">
        <dgm:presLayoutVars>
          <dgm:chMax val="7"/>
          <dgm:chPref val="7"/>
          <dgm:dir/>
        </dgm:presLayoutVars>
      </dgm:prSet>
      <dgm:spPr/>
    </dgm:pt>
    <dgm:pt modelId="{33EC6B5C-3776-AF49-90B9-127FF22E72A6}" type="pres">
      <dgm:prSet presAssocID="{BBF96C7E-A781-DA45-8440-0C346923726D}" presName="Name1" presStyleCnt="0"/>
      <dgm:spPr/>
    </dgm:pt>
    <dgm:pt modelId="{44B19D01-A3BB-884C-85AD-267F553B5F19}" type="pres">
      <dgm:prSet presAssocID="{BBF96C7E-A781-DA45-8440-0C346923726D}" presName="cycle" presStyleCnt="0"/>
      <dgm:spPr/>
    </dgm:pt>
    <dgm:pt modelId="{EB337038-E985-214A-B9A6-AF945D5EAA8B}" type="pres">
      <dgm:prSet presAssocID="{BBF96C7E-A781-DA45-8440-0C346923726D}" presName="srcNode" presStyleLbl="node1" presStyleIdx="0" presStyleCnt="5"/>
      <dgm:spPr/>
    </dgm:pt>
    <dgm:pt modelId="{20F4FCD4-0D9A-E84B-80B3-AC41B19C1987}" type="pres">
      <dgm:prSet presAssocID="{BBF96C7E-A781-DA45-8440-0C346923726D}" presName="conn" presStyleLbl="parChTrans1D2" presStyleIdx="0" presStyleCnt="1"/>
      <dgm:spPr/>
    </dgm:pt>
    <dgm:pt modelId="{6774BE83-968D-4E44-A09E-7E9A03B57A38}" type="pres">
      <dgm:prSet presAssocID="{BBF96C7E-A781-DA45-8440-0C346923726D}" presName="extraNode" presStyleLbl="node1" presStyleIdx="0" presStyleCnt="5"/>
      <dgm:spPr/>
    </dgm:pt>
    <dgm:pt modelId="{807D10F7-D438-E440-A7D4-67F9577A7EBC}" type="pres">
      <dgm:prSet presAssocID="{BBF96C7E-A781-DA45-8440-0C346923726D}" presName="dstNode" presStyleLbl="node1" presStyleIdx="0" presStyleCnt="5"/>
      <dgm:spPr/>
    </dgm:pt>
    <dgm:pt modelId="{2AF7CC4A-582D-BA4B-B761-0D0F4A84FB24}" type="pres">
      <dgm:prSet presAssocID="{6655D4FE-C9CA-0C4E-A1C0-9B291CE5054F}" presName="text_1" presStyleLbl="node1" presStyleIdx="0" presStyleCnt="5">
        <dgm:presLayoutVars>
          <dgm:bulletEnabled val="1"/>
        </dgm:presLayoutVars>
      </dgm:prSet>
      <dgm:spPr/>
    </dgm:pt>
    <dgm:pt modelId="{BB08FADA-8005-0441-828B-7F3A22842743}" type="pres">
      <dgm:prSet presAssocID="{6655D4FE-C9CA-0C4E-A1C0-9B291CE5054F}" presName="accent_1" presStyleCnt="0"/>
      <dgm:spPr/>
    </dgm:pt>
    <dgm:pt modelId="{FD59CCED-BF92-FD41-B1AB-7B01AD926383}" type="pres">
      <dgm:prSet presAssocID="{6655D4FE-C9CA-0C4E-A1C0-9B291CE5054F}" presName="accentRepeatNode" presStyleLbl="solidFgAcc1" presStyleIdx="0" presStyleCnt="5"/>
      <dgm:spPr/>
    </dgm:pt>
    <dgm:pt modelId="{2128B30C-CEB3-E643-8E31-A65AEBCDC5DC}" type="pres">
      <dgm:prSet presAssocID="{ACA5D76A-F50B-7D46-89A6-15B4CBFBAAC1}" presName="text_2" presStyleLbl="node1" presStyleIdx="1" presStyleCnt="5">
        <dgm:presLayoutVars>
          <dgm:bulletEnabled val="1"/>
        </dgm:presLayoutVars>
      </dgm:prSet>
      <dgm:spPr/>
    </dgm:pt>
    <dgm:pt modelId="{A5DD4ACE-01D6-1446-ADAB-E1CB2E846981}" type="pres">
      <dgm:prSet presAssocID="{ACA5D76A-F50B-7D46-89A6-15B4CBFBAAC1}" presName="accent_2" presStyleCnt="0"/>
      <dgm:spPr/>
    </dgm:pt>
    <dgm:pt modelId="{9BD7FAE5-7AB8-4E45-B78A-FE1441222D4B}" type="pres">
      <dgm:prSet presAssocID="{ACA5D76A-F50B-7D46-89A6-15B4CBFBAAC1}" presName="accentRepeatNode" presStyleLbl="solidFgAcc1" presStyleIdx="1" presStyleCnt="5"/>
      <dgm:spPr/>
    </dgm:pt>
    <dgm:pt modelId="{8DE0014B-0FD7-604B-ABDD-6A5091D89BFA}" type="pres">
      <dgm:prSet presAssocID="{A6253572-F9A4-7B42-BC7B-4F3605114F95}" presName="text_3" presStyleLbl="node1" presStyleIdx="2" presStyleCnt="5">
        <dgm:presLayoutVars>
          <dgm:bulletEnabled val="1"/>
        </dgm:presLayoutVars>
      </dgm:prSet>
      <dgm:spPr/>
    </dgm:pt>
    <dgm:pt modelId="{7169AF2D-DA1F-3049-B715-37A4434C52F4}" type="pres">
      <dgm:prSet presAssocID="{A6253572-F9A4-7B42-BC7B-4F3605114F95}" presName="accent_3" presStyleCnt="0"/>
      <dgm:spPr/>
    </dgm:pt>
    <dgm:pt modelId="{B9FC77BC-4C0D-274E-BD07-54A6A9307790}" type="pres">
      <dgm:prSet presAssocID="{A6253572-F9A4-7B42-BC7B-4F3605114F95}" presName="accentRepeatNode" presStyleLbl="solidFgAcc1" presStyleIdx="2" presStyleCnt="5"/>
      <dgm:spPr/>
    </dgm:pt>
    <dgm:pt modelId="{B14F6B00-6500-7E49-9FCD-E0BD052E212D}" type="pres">
      <dgm:prSet presAssocID="{CC7D7D75-7CDB-874D-B89B-3A6297AAD870}" presName="text_4" presStyleLbl="node1" presStyleIdx="3" presStyleCnt="5">
        <dgm:presLayoutVars>
          <dgm:bulletEnabled val="1"/>
        </dgm:presLayoutVars>
      </dgm:prSet>
      <dgm:spPr/>
    </dgm:pt>
    <dgm:pt modelId="{8B197EFA-B9D0-204F-87B0-49E427FBC485}" type="pres">
      <dgm:prSet presAssocID="{CC7D7D75-7CDB-874D-B89B-3A6297AAD870}" presName="accent_4" presStyleCnt="0"/>
      <dgm:spPr/>
    </dgm:pt>
    <dgm:pt modelId="{F5B5D942-6566-E440-88A5-558FFBCDF39E}" type="pres">
      <dgm:prSet presAssocID="{CC7D7D75-7CDB-874D-B89B-3A6297AAD870}" presName="accentRepeatNode" presStyleLbl="solidFgAcc1" presStyleIdx="3" presStyleCnt="5"/>
      <dgm:spPr/>
    </dgm:pt>
    <dgm:pt modelId="{86753AD6-3383-734C-BD40-DC273BEC56C5}" type="pres">
      <dgm:prSet presAssocID="{DA6D2DB5-3859-1048-BFA2-B439DDACFA27}" presName="text_5" presStyleLbl="node1" presStyleIdx="4" presStyleCnt="5">
        <dgm:presLayoutVars>
          <dgm:bulletEnabled val="1"/>
        </dgm:presLayoutVars>
      </dgm:prSet>
      <dgm:spPr/>
    </dgm:pt>
    <dgm:pt modelId="{6EFDD8B4-9629-9A49-A016-79A00E63888E}" type="pres">
      <dgm:prSet presAssocID="{DA6D2DB5-3859-1048-BFA2-B439DDACFA27}" presName="accent_5" presStyleCnt="0"/>
      <dgm:spPr/>
    </dgm:pt>
    <dgm:pt modelId="{14CBC22D-45D0-1E4A-8EDD-32F04B3EA1DE}" type="pres">
      <dgm:prSet presAssocID="{DA6D2DB5-3859-1048-BFA2-B439DDACFA27}" presName="accentRepeatNode" presStyleLbl="solidFgAcc1" presStyleIdx="4" presStyleCnt="5"/>
      <dgm:spPr/>
    </dgm:pt>
  </dgm:ptLst>
  <dgm:cxnLst>
    <dgm:cxn modelId="{9E4C230E-5AC9-7E4B-A3B9-DF6177B88958}" type="presOf" srcId="{CC7D7D75-7CDB-874D-B89B-3A6297AAD870}" destId="{B14F6B00-6500-7E49-9FCD-E0BD052E212D}" srcOrd="0" destOrd="0" presId="urn:microsoft.com/office/officeart/2008/layout/VerticalCurvedList"/>
    <dgm:cxn modelId="{C4A04733-C87B-F040-9C2C-A7404FE41BC0}" type="presOf" srcId="{A6253572-F9A4-7B42-BC7B-4F3605114F95}" destId="{8DE0014B-0FD7-604B-ABDD-6A5091D89BFA}" srcOrd="0" destOrd="0" presId="urn:microsoft.com/office/officeart/2008/layout/VerticalCurvedList"/>
    <dgm:cxn modelId="{AB5FE753-1C93-8A4B-8F5F-98C4F10A20DA}" srcId="{BBF96C7E-A781-DA45-8440-0C346923726D}" destId="{6655D4FE-C9CA-0C4E-A1C0-9B291CE5054F}" srcOrd="0" destOrd="0" parTransId="{63FC2DB7-C4FF-9C45-8622-26AEED58CD71}" sibTransId="{6E2ADAD9-9179-8D47-AD93-D2BAF5294D67}"/>
    <dgm:cxn modelId="{B1701472-63B3-A54F-8249-7CA45C0EE16E}" type="presOf" srcId="{6E2ADAD9-9179-8D47-AD93-D2BAF5294D67}" destId="{20F4FCD4-0D9A-E84B-80B3-AC41B19C1987}" srcOrd="0" destOrd="0" presId="urn:microsoft.com/office/officeart/2008/layout/VerticalCurvedList"/>
    <dgm:cxn modelId="{2F511299-BBD3-874B-A06B-8A08AF57AF9E}" type="presOf" srcId="{BBF96C7E-A781-DA45-8440-0C346923726D}" destId="{7F739AA0-C594-CC40-A13B-F832244B4E85}" srcOrd="0" destOrd="0" presId="urn:microsoft.com/office/officeart/2008/layout/VerticalCurvedList"/>
    <dgm:cxn modelId="{AE4D5A99-CC18-5948-9DF2-37861C56E819}" srcId="{BBF96C7E-A781-DA45-8440-0C346923726D}" destId="{DA6D2DB5-3859-1048-BFA2-B439DDACFA27}" srcOrd="4" destOrd="0" parTransId="{31B09AB3-B23C-6844-AC33-33703874D768}" sibTransId="{5AB9A391-9AEA-4347-AB6F-33F1ABF777F7}"/>
    <dgm:cxn modelId="{496089B4-1B47-1F49-A421-E1147611C7CB}" type="presOf" srcId="{6655D4FE-C9CA-0C4E-A1C0-9B291CE5054F}" destId="{2AF7CC4A-582D-BA4B-B761-0D0F4A84FB24}" srcOrd="0" destOrd="0" presId="urn:microsoft.com/office/officeart/2008/layout/VerticalCurvedList"/>
    <dgm:cxn modelId="{BB3D1EC1-63C0-2341-8C10-DEE9D51DC431}" srcId="{BBF96C7E-A781-DA45-8440-0C346923726D}" destId="{ACA5D76A-F50B-7D46-89A6-15B4CBFBAAC1}" srcOrd="1" destOrd="0" parTransId="{D8ECF085-8CED-134E-9C8D-11B9CF056821}" sibTransId="{D4A84913-93CB-4F4D-99DF-3633BD7F5D6D}"/>
    <dgm:cxn modelId="{62CB55E0-E815-0442-B36F-0FA38907174C}" srcId="{BBF96C7E-A781-DA45-8440-0C346923726D}" destId="{A6253572-F9A4-7B42-BC7B-4F3605114F95}" srcOrd="2" destOrd="0" parTransId="{98BA5066-A03B-4047-9F4A-FEA664C11B92}" sibTransId="{64A81312-0680-D246-8022-CFC2C14EF4A1}"/>
    <dgm:cxn modelId="{9601BFE7-3F8C-9A4D-B6C5-D2D5968A8CEB}" type="presOf" srcId="{ACA5D76A-F50B-7D46-89A6-15B4CBFBAAC1}" destId="{2128B30C-CEB3-E643-8E31-A65AEBCDC5DC}" srcOrd="0" destOrd="0" presId="urn:microsoft.com/office/officeart/2008/layout/VerticalCurvedList"/>
    <dgm:cxn modelId="{7F6B5EF1-7147-1645-B51F-C33FEBEB17B8}" srcId="{BBF96C7E-A781-DA45-8440-0C346923726D}" destId="{CC7D7D75-7CDB-874D-B89B-3A6297AAD870}" srcOrd="3" destOrd="0" parTransId="{8B04821D-F182-3D45-A435-8BAC803E99C9}" sibTransId="{427A3752-3184-AB44-8CDC-89182D2ACCAA}"/>
    <dgm:cxn modelId="{E54F49F6-AF97-5946-8A79-1190D7B54EF5}" type="presOf" srcId="{DA6D2DB5-3859-1048-BFA2-B439DDACFA27}" destId="{86753AD6-3383-734C-BD40-DC273BEC56C5}" srcOrd="0" destOrd="0" presId="urn:microsoft.com/office/officeart/2008/layout/VerticalCurvedList"/>
    <dgm:cxn modelId="{70CD8674-31BC-8E4D-B23C-261B678159A0}" type="presParOf" srcId="{7F739AA0-C594-CC40-A13B-F832244B4E85}" destId="{33EC6B5C-3776-AF49-90B9-127FF22E72A6}" srcOrd="0" destOrd="0" presId="urn:microsoft.com/office/officeart/2008/layout/VerticalCurvedList"/>
    <dgm:cxn modelId="{2A094B9E-565D-0442-BA93-32C3833E34A0}" type="presParOf" srcId="{33EC6B5C-3776-AF49-90B9-127FF22E72A6}" destId="{44B19D01-A3BB-884C-85AD-267F553B5F19}" srcOrd="0" destOrd="0" presId="urn:microsoft.com/office/officeart/2008/layout/VerticalCurvedList"/>
    <dgm:cxn modelId="{D39AC19C-3717-CD48-92F9-F64310D218B9}" type="presParOf" srcId="{44B19D01-A3BB-884C-85AD-267F553B5F19}" destId="{EB337038-E985-214A-B9A6-AF945D5EAA8B}" srcOrd="0" destOrd="0" presId="urn:microsoft.com/office/officeart/2008/layout/VerticalCurvedList"/>
    <dgm:cxn modelId="{C018BF07-F622-8044-A45D-BFE569607D98}" type="presParOf" srcId="{44B19D01-A3BB-884C-85AD-267F553B5F19}" destId="{20F4FCD4-0D9A-E84B-80B3-AC41B19C1987}" srcOrd="1" destOrd="0" presId="urn:microsoft.com/office/officeart/2008/layout/VerticalCurvedList"/>
    <dgm:cxn modelId="{2C06A10C-1480-6849-9A60-B7FE5292C736}" type="presParOf" srcId="{44B19D01-A3BB-884C-85AD-267F553B5F19}" destId="{6774BE83-968D-4E44-A09E-7E9A03B57A38}" srcOrd="2" destOrd="0" presId="urn:microsoft.com/office/officeart/2008/layout/VerticalCurvedList"/>
    <dgm:cxn modelId="{73393A40-3D13-5446-ACEF-3BB716557D5E}" type="presParOf" srcId="{44B19D01-A3BB-884C-85AD-267F553B5F19}" destId="{807D10F7-D438-E440-A7D4-67F9577A7EBC}" srcOrd="3" destOrd="0" presId="urn:microsoft.com/office/officeart/2008/layout/VerticalCurvedList"/>
    <dgm:cxn modelId="{9F918B3C-F1BE-A843-8FD3-A7FEA46B44B8}" type="presParOf" srcId="{33EC6B5C-3776-AF49-90B9-127FF22E72A6}" destId="{2AF7CC4A-582D-BA4B-B761-0D0F4A84FB24}" srcOrd="1" destOrd="0" presId="urn:microsoft.com/office/officeart/2008/layout/VerticalCurvedList"/>
    <dgm:cxn modelId="{7273F2CA-7501-274D-89F5-E7E0117F6813}" type="presParOf" srcId="{33EC6B5C-3776-AF49-90B9-127FF22E72A6}" destId="{BB08FADA-8005-0441-828B-7F3A22842743}" srcOrd="2" destOrd="0" presId="urn:microsoft.com/office/officeart/2008/layout/VerticalCurvedList"/>
    <dgm:cxn modelId="{E31E7ACA-F9A1-7144-922E-020E5FA80C59}" type="presParOf" srcId="{BB08FADA-8005-0441-828B-7F3A22842743}" destId="{FD59CCED-BF92-FD41-B1AB-7B01AD926383}" srcOrd="0" destOrd="0" presId="urn:microsoft.com/office/officeart/2008/layout/VerticalCurvedList"/>
    <dgm:cxn modelId="{2DBEDFDD-BCEF-4D4A-B371-EFF23D4CAA13}" type="presParOf" srcId="{33EC6B5C-3776-AF49-90B9-127FF22E72A6}" destId="{2128B30C-CEB3-E643-8E31-A65AEBCDC5DC}" srcOrd="3" destOrd="0" presId="urn:microsoft.com/office/officeart/2008/layout/VerticalCurvedList"/>
    <dgm:cxn modelId="{56DDC7C5-D8A6-D944-9120-7A282367E400}" type="presParOf" srcId="{33EC6B5C-3776-AF49-90B9-127FF22E72A6}" destId="{A5DD4ACE-01D6-1446-ADAB-E1CB2E846981}" srcOrd="4" destOrd="0" presId="urn:microsoft.com/office/officeart/2008/layout/VerticalCurvedList"/>
    <dgm:cxn modelId="{F535DE73-397D-1A45-AED5-7A8EA281B2DF}" type="presParOf" srcId="{A5DD4ACE-01D6-1446-ADAB-E1CB2E846981}" destId="{9BD7FAE5-7AB8-4E45-B78A-FE1441222D4B}" srcOrd="0" destOrd="0" presId="urn:microsoft.com/office/officeart/2008/layout/VerticalCurvedList"/>
    <dgm:cxn modelId="{D292F2EF-1105-EE4C-9B02-ED96FC2AECF7}" type="presParOf" srcId="{33EC6B5C-3776-AF49-90B9-127FF22E72A6}" destId="{8DE0014B-0FD7-604B-ABDD-6A5091D89BFA}" srcOrd="5" destOrd="0" presId="urn:microsoft.com/office/officeart/2008/layout/VerticalCurvedList"/>
    <dgm:cxn modelId="{AAA9B6D7-AF4D-044D-A1D8-0C18C5ADF018}" type="presParOf" srcId="{33EC6B5C-3776-AF49-90B9-127FF22E72A6}" destId="{7169AF2D-DA1F-3049-B715-37A4434C52F4}" srcOrd="6" destOrd="0" presId="urn:microsoft.com/office/officeart/2008/layout/VerticalCurvedList"/>
    <dgm:cxn modelId="{B2D7BC80-1D4A-AE46-AB49-AB89CDD052E7}" type="presParOf" srcId="{7169AF2D-DA1F-3049-B715-37A4434C52F4}" destId="{B9FC77BC-4C0D-274E-BD07-54A6A9307790}" srcOrd="0" destOrd="0" presId="urn:microsoft.com/office/officeart/2008/layout/VerticalCurvedList"/>
    <dgm:cxn modelId="{C5898F70-9FF3-6543-81F5-737306815299}" type="presParOf" srcId="{33EC6B5C-3776-AF49-90B9-127FF22E72A6}" destId="{B14F6B00-6500-7E49-9FCD-E0BD052E212D}" srcOrd="7" destOrd="0" presId="urn:microsoft.com/office/officeart/2008/layout/VerticalCurvedList"/>
    <dgm:cxn modelId="{7ADA9E2D-1595-2248-B690-3BBB4592891F}" type="presParOf" srcId="{33EC6B5C-3776-AF49-90B9-127FF22E72A6}" destId="{8B197EFA-B9D0-204F-87B0-49E427FBC485}" srcOrd="8" destOrd="0" presId="urn:microsoft.com/office/officeart/2008/layout/VerticalCurvedList"/>
    <dgm:cxn modelId="{6637133B-0E96-AD4A-AB7A-EF135701CC5A}" type="presParOf" srcId="{8B197EFA-B9D0-204F-87B0-49E427FBC485}" destId="{F5B5D942-6566-E440-88A5-558FFBCDF39E}" srcOrd="0" destOrd="0" presId="urn:microsoft.com/office/officeart/2008/layout/VerticalCurvedList"/>
    <dgm:cxn modelId="{2003A564-2FFB-0D42-A2F2-1E1A3D040E07}" type="presParOf" srcId="{33EC6B5C-3776-AF49-90B9-127FF22E72A6}" destId="{86753AD6-3383-734C-BD40-DC273BEC56C5}" srcOrd="9" destOrd="0" presId="urn:microsoft.com/office/officeart/2008/layout/VerticalCurvedList"/>
    <dgm:cxn modelId="{7639BC8B-EDB4-5141-8F68-171023604D98}" type="presParOf" srcId="{33EC6B5C-3776-AF49-90B9-127FF22E72A6}" destId="{6EFDD8B4-9629-9A49-A016-79A00E63888E}" srcOrd="10" destOrd="0" presId="urn:microsoft.com/office/officeart/2008/layout/VerticalCurvedList"/>
    <dgm:cxn modelId="{A6DED124-5BA2-2C45-97CD-6F8AEF9AE7A3}" type="presParOf" srcId="{6EFDD8B4-9629-9A49-A016-79A00E63888E}" destId="{14CBC22D-45D0-1E4A-8EDD-32F04B3EA1D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F96C7E-A781-DA45-8440-0C346923726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55D4FE-C9CA-0C4E-A1C0-9B291CE5054F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63FC2DB7-C4FF-9C45-8622-26AEED58CD71}" type="parTrans" cxnId="{AB5FE753-1C93-8A4B-8F5F-98C4F10A20DA}">
      <dgm:prSet/>
      <dgm:spPr/>
      <dgm:t>
        <a:bodyPr/>
        <a:lstStyle/>
        <a:p>
          <a:endParaRPr lang="en-US"/>
        </a:p>
      </dgm:t>
    </dgm:pt>
    <dgm:pt modelId="{6E2ADAD9-9179-8D47-AD93-D2BAF5294D67}" type="sibTrans" cxnId="{AB5FE753-1C93-8A4B-8F5F-98C4F10A20DA}">
      <dgm:prSet/>
      <dgm:spPr/>
      <dgm:t>
        <a:bodyPr/>
        <a:lstStyle/>
        <a:p>
          <a:endParaRPr lang="en-US"/>
        </a:p>
      </dgm:t>
    </dgm:pt>
    <dgm:pt modelId="{ACA5D76A-F50B-7D46-89A6-15B4CBFBAAC1}">
      <dgm:prSet phldrT="[Text]"/>
      <dgm:spPr>
        <a:solidFill>
          <a:srgbClr val="7A0119"/>
        </a:solidFill>
        <a:ln>
          <a:solidFill>
            <a:srgbClr val="7A0119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Study Design</a:t>
          </a:r>
        </a:p>
      </dgm:t>
    </dgm:pt>
    <dgm:pt modelId="{D8ECF085-8CED-134E-9C8D-11B9CF056821}" type="parTrans" cxnId="{BB3D1EC1-63C0-2341-8C10-DEE9D51DC431}">
      <dgm:prSet/>
      <dgm:spPr/>
      <dgm:t>
        <a:bodyPr/>
        <a:lstStyle/>
        <a:p>
          <a:endParaRPr lang="en-US"/>
        </a:p>
      </dgm:t>
    </dgm:pt>
    <dgm:pt modelId="{D4A84913-93CB-4F4D-99DF-3633BD7F5D6D}" type="sibTrans" cxnId="{BB3D1EC1-63C0-2341-8C10-DEE9D51DC431}">
      <dgm:prSet/>
      <dgm:spPr/>
      <dgm:t>
        <a:bodyPr/>
        <a:lstStyle/>
        <a:p>
          <a:endParaRPr lang="en-US"/>
        </a:p>
      </dgm:t>
    </dgm:pt>
    <dgm:pt modelId="{A6253572-F9A4-7B42-BC7B-4F3605114F95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Results</a:t>
          </a:r>
        </a:p>
      </dgm:t>
    </dgm:pt>
    <dgm:pt modelId="{98BA5066-A03B-4047-9F4A-FEA664C11B92}" type="parTrans" cxnId="{62CB55E0-E815-0442-B36F-0FA38907174C}">
      <dgm:prSet/>
      <dgm:spPr/>
      <dgm:t>
        <a:bodyPr/>
        <a:lstStyle/>
        <a:p>
          <a:endParaRPr lang="en-US"/>
        </a:p>
      </dgm:t>
    </dgm:pt>
    <dgm:pt modelId="{64A81312-0680-D246-8022-CFC2C14EF4A1}" type="sibTrans" cxnId="{62CB55E0-E815-0442-B36F-0FA38907174C}">
      <dgm:prSet/>
      <dgm:spPr/>
      <dgm:t>
        <a:bodyPr/>
        <a:lstStyle/>
        <a:p>
          <a:endParaRPr lang="en-US"/>
        </a:p>
      </dgm:t>
    </dgm:pt>
    <dgm:pt modelId="{CC7D7D75-7CDB-874D-B89B-3A6297AAD870}">
      <dgm:prSet phldrT="[Text]"/>
      <dgm:spPr/>
      <dgm:t>
        <a:bodyPr/>
        <a:lstStyle/>
        <a:p>
          <a:r>
            <a:rPr lang="en-US" dirty="0"/>
            <a:t>Implications</a:t>
          </a:r>
        </a:p>
      </dgm:t>
    </dgm:pt>
    <dgm:pt modelId="{8B04821D-F182-3D45-A435-8BAC803E99C9}" type="parTrans" cxnId="{7F6B5EF1-7147-1645-B51F-C33FEBEB17B8}">
      <dgm:prSet/>
      <dgm:spPr/>
      <dgm:t>
        <a:bodyPr/>
        <a:lstStyle/>
        <a:p>
          <a:endParaRPr lang="en-US"/>
        </a:p>
      </dgm:t>
    </dgm:pt>
    <dgm:pt modelId="{427A3752-3184-AB44-8CDC-89182D2ACCAA}" type="sibTrans" cxnId="{7F6B5EF1-7147-1645-B51F-C33FEBEB17B8}">
      <dgm:prSet/>
      <dgm:spPr/>
      <dgm:t>
        <a:bodyPr/>
        <a:lstStyle/>
        <a:p>
          <a:endParaRPr lang="en-US"/>
        </a:p>
      </dgm:t>
    </dgm:pt>
    <dgm:pt modelId="{DA6D2DB5-3859-1048-BFA2-B439DDACFA27}">
      <dgm:prSet phldrT="[Text]"/>
      <dgm:spPr/>
      <dgm:t>
        <a:bodyPr/>
        <a:lstStyle/>
        <a:p>
          <a:r>
            <a:rPr lang="en-US" dirty="0"/>
            <a:t>Questions</a:t>
          </a:r>
        </a:p>
      </dgm:t>
    </dgm:pt>
    <dgm:pt modelId="{31B09AB3-B23C-6844-AC33-33703874D768}" type="parTrans" cxnId="{AE4D5A99-CC18-5948-9DF2-37861C56E819}">
      <dgm:prSet/>
      <dgm:spPr/>
      <dgm:t>
        <a:bodyPr/>
        <a:lstStyle/>
        <a:p>
          <a:endParaRPr lang="en-US"/>
        </a:p>
      </dgm:t>
    </dgm:pt>
    <dgm:pt modelId="{5AB9A391-9AEA-4347-AB6F-33F1ABF777F7}" type="sibTrans" cxnId="{AE4D5A99-CC18-5948-9DF2-37861C56E819}">
      <dgm:prSet/>
      <dgm:spPr/>
      <dgm:t>
        <a:bodyPr/>
        <a:lstStyle/>
        <a:p>
          <a:endParaRPr lang="en-US"/>
        </a:p>
      </dgm:t>
    </dgm:pt>
    <dgm:pt modelId="{7F739AA0-C594-CC40-A13B-F832244B4E85}" type="pres">
      <dgm:prSet presAssocID="{BBF96C7E-A781-DA45-8440-0C346923726D}" presName="Name0" presStyleCnt="0">
        <dgm:presLayoutVars>
          <dgm:chMax val="7"/>
          <dgm:chPref val="7"/>
          <dgm:dir/>
        </dgm:presLayoutVars>
      </dgm:prSet>
      <dgm:spPr/>
    </dgm:pt>
    <dgm:pt modelId="{33EC6B5C-3776-AF49-90B9-127FF22E72A6}" type="pres">
      <dgm:prSet presAssocID="{BBF96C7E-A781-DA45-8440-0C346923726D}" presName="Name1" presStyleCnt="0"/>
      <dgm:spPr/>
    </dgm:pt>
    <dgm:pt modelId="{44B19D01-A3BB-884C-85AD-267F553B5F19}" type="pres">
      <dgm:prSet presAssocID="{BBF96C7E-A781-DA45-8440-0C346923726D}" presName="cycle" presStyleCnt="0"/>
      <dgm:spPr/>
    </dgm:pt>
    <dgm:pt modelId="{EB337038-E985-214A-B9A6-AF945D5EAA8B}" type="pres">
      <dgm:prSet presAssocID="{BBF96C7E-A781-DA45-8440-0C346923726D}" presName="srcNode" presStyleLbl="node1" presStyleIdx="0" presStyleCnt="5"/>
      <dgm:spPr/>
    </dgm:pt>
    <dgm:pt modelId="{20F4FCD4-0D9A-E84B-80B3-AC41B19C1987}" type="pres">
      <dgm:prSet presAssocID="{BBF96C7E-A781-DA45-8440-0C346923726D}" presName="conn" presStyleLbl="parChTrans1D2" presStyleIdx="0" presStyleCnt="1"/>
      <dgm:spPr/>
    </dgm:pt>
    <dgm:pt modelId="{6774BE83-968D-4E44-A09E-7E9A03B57A38}" type="pres">
      <dgm:prSet presAssocID="{BBF96C7E-A781-DA45-8440-0C346923726D}" presName="extraNode" presStyleLbl="node1" presStyleIdx="0" presStyleCnt="5"/>
      <dgm:spPr/>
    </dgm:pt>
    <dgm:pt modelId="{807D10F7-D438-E440-A7D4-67F9577A7EBC}" type="pres">
      <dgm:prSet presAssocID="{BBF96C7E-A781-DA45-8440-0C346923726D}" presName="dstNode" presStyleLbl="node1" presStyleIdx="0" presStyleCnt="5"/>
      <dgm:spPr/>
    </dgm:pt>
    <dgm:pt modelId="{2AF7CC4A-582D-BA4B-B761-0D0F4A84FB24}" type="pres">
      <dgm:prSet presAssocID="{6655D4FE-C9CA-0C4E-A1C0-9B291CE5054F}" presName="text_1" presStyleLbl="node1" presStyleIdx="0" presStyleCnt="5">
        <dgm:presLayoutVars>
          <dgm:bulletEnabled val="1"/>
        </dgm:presLayoutVars>
      </dgm:prSet>
      <dgm:spPr/>
    </dgm:pt>
    <dgm:pt modelId="{BB08FADA-8005-0441-828B-7F3A22842743}" type="pres">
      <dgm:prSet presAssocID="{6655D4FE-C9CA-0C4E-A1C0-9B291CE5054F}" presName="accent_1" presStyleCnt="0"/>
      <dgm:spPr/>
    </dgm:pt>
    <dgm:pt modelId="{FD59CCED-BF92-FD41-B1AB-7B01AD926383}" type="pres">
      <dgm:prSet presAssocID="{6655D4FE-C9CA-0C4E-A1C0-9B291CE5054F}" presName="accentRepeatNode" presStyleLbl="solidFgAcc1" presStyleIdx="0" presStyleCnt="5"/>
      <dgm:spPr/>
    </dgm:pt>
    <dgm:pt modelId="{2128B30C-CEB3-E643-8E31-A65AEBCDC5DC}" type="pres">
      <dgm:prSet presAssocID="{ACA5D76A-F50B-7D46-89A6-15B4CBFBAAC1}" presName="text_2" presStyleLbl="node1" presStyleIdx="1" presStyleCnt="5">
        <dgm:presLayoutVars>
          <dgm:bulletEnabled val="1"/>
        </dgm:presLayoutVars>
      </dgm:prSet>
      <dgm:spPr/>
    </dgm:pt>
    <dgm:pt modelId="{A5DD4ACE-01D6-1446-ADAB-E1CB2E846981}" type="pres">
      <dgm:prSet presAssocID="{ACA5D76A-F50B-7D46-89A6-15B4CBFBAAC1}" presName="accent_2" presStyleCnt="0"/>
      <dgm:spPr/>
    </dgm:pt>
    <dgm:pt modelId="{9BD7FAE5-7AB8-4E45-B78A-FE1441222D4B}" type="pres">
      <dgm:prSet presAssocID="{ACA5D76A-F50B-7D46-89A6-15B4CBFBAAC1}" presName="accentRepeatNode" presStyleLbl="solidFgAcc1" presStyleIdx="1" presStyleCnt="5"/>
      <dgm:spPr/>
    </dgm:pt>
    <dgm:pt modelId="{8DE0014B-0FD7-604B-ABDD-6A5091D89BFA}" type="pres">
      <dgm:prSet presAssocID="{A6253572-F9A4-7B42-BC7B-4F3605114F95}" presName="text_3" presStyleLbl="node1" presStyleIdx="2" presStyleCnt="5">
        <dgm:presLayoutVars>
          <dgm:bulletEnabled val="1"/>
        </dgm:presLayoutVars>
      </dgm:prSet>
      <dgm:spPr/>
    </dgm:pt>
    <dgm:pt modelId="{7169AF2D-DA1F-3049-B715-37A4434C52F4}" type="pres">
      <dgm:prSet presAssocID="{A6253572-F9A4-7B42-BC7B-4F3605114F95}" presName="accent_3" presStyleCnt="0"/>
      <dgm:spPr/>
    </dgm:pt>
    <dgm:pt modelId="{B9FC77BC-4C0D-274E-BD07-54A6A9307790}" type="pres">
      <dgm:prSet presAssocID="{A6253572-F9A4-7B42-BC7B-4F3605114F95}" presName="accentRepeatNode" presStyleLbl="solidFgAcc1" presStyleIdx="2" presStyleCnt="5"/>
      <dgm:spPr/>
    </dgm:pt>
    <dgm:pt modelId="{B14F6B00-6500-7E49-9FCD-E0BD052E212D}" type="pres">
      <dgm:prSet presAssocID="{CC7D7D75-7CDB-874D-B89B-3A6297AAD870}" presName="text_4" presStyleLbl="node1" presStyleIdx="3" presStyleCnt="5">
        <dgm:presLayoutVars>
          <dgm:bulletEnabled val="1"/>
        </dgm:presLayoutVars>
      </dgm:prSet>
      <dgm:spPr/>
    </dgm:pt>
    <dgm:pt modelId="{8B197EFA-B9D0-204F-87B0-49E427FBC485}" type="pres">
      <dgm:prSet presAssocID="{CC7D7D75-7CDB-874D-B89B-3A6297AAD870}" presName="accent_4" presStyleCnt="0"/>
      <dgm:spPr/>
    </dgm:pt>
    <dgm:pt modelId="{F5B5D942-6566-E440-88A5-558FFBCDF39E}" type="pres">
      <dgm:prSet presAssocID="{CC7D7D75-7CDB-874D-B89B-3A6297AAD870}" presName="accentRepeatNode" presStyleLbl="solidFgAcc1" presStyleIdx="3" presStyleCnt="5"/>
      <dgm:spPr/>
    </dgm:pt>
    <dgm:pt modelId="{86753AD6-3383-734C-BD40-DC273BEC56C5}" type="pres">
      <dgm:prSet presAssocID="{DA6D2DB5-3859-1048-BFA2-B439DDACFA27}" presName="text_5" presStyleLbl="node1" presStyleIdx="4" presStyleCnt="5">
        <dgm:presLayoutVars>
          <dgm:bulletEnabled val="1"/>
        </dgm:presLayoutVars>
      </dgm:prSet>
      <dgm:spPr/>
    </dgm:pt>
    <dgm:pt modelId="{6EFDD8B4-9629-9A49-A016-79A00E63888E}" type="pres">
      <dgm:prSet presAssocID="{DA6D2DB5-3859-1048-BFA2-B439DDACFA27}" presName="accent_5" presStyleCnt="0"/>
      <dgm:spPr/>
    </dgm:pt>
    <dgm:pt modelId="{14CBC22D-45D0-1E4A-8EDD-32F04B3EA1DE}" type="pres">
      <dgm:prSet presAssocID="{DA6D2DB5-3859-1048-BFA2-B439DDACFA27}" presName="accentRepeatNode" presStyleLbl="solidFgAcc1" presStyleIdx="4" presStyleCnt="5"/>
      <dgm:spPr/>
    </dgm:pt>
  </dgm:ptLst>
  <dgm:cxnLst>
    <dgm:cxn modelId="{9E4C230E-5AC9-7E4B-A3B9-DF6177B88958}" type="presOf" srcId="{CC7D7D75-7CDB-874D-B89B-3A6297AAD870}" destId="{B14F6B00-6500-7E49-9FCD-E0BD052E212D}" srcOrd="0" destOrd="0" presId="urn:microsoft.com/office/officeart/2008/layout/VerticalCurvedList"/>
    <dgm:cxn modelId="{C4A04733-C87B-F040-9C2C-A7404FE41BC0}" type="presOf" srcId="{A6253572-F9A4-7B42-BC7B-4F3605114F95}" destId="{8DE0014B-0FD7-604B-ABDD-6A5091D89BFA}" srcOrd="0" destOrd="0" presId="urn:microsoft.com/office/officeart/2008/layout/VerticalCurvedList"/>
    <dgm:cxn modelId="{AB5FE753-1C93-8A4B-8F5F-98C4F10A20DA}" srcId="{BBF96C7E-A781-DA45-8440-0C346923726D}" destId="{6655D4FE-C9CA-0C4E-A1C0-9B291CE5054F}" srcOrd="0" destOrd="0" parTransId="{63FC2DB7-C4FF-9C45-8622-26AEED58CD71}" sibTransId="{6E2ADAD9-9179-8D47-AD93-D2BAF5294D67}"/>
    <dgm:cxn modelId="{B1701472-63B3-A54F-8249-7CA45C0EE16E}" type="presOf" srcId="{6E2ADAD9-9179-8D47-AD93-D2BAF5294D67}" destId="{20F4FCD4-0D9A-E84B-80B3-AC41B19C1987}" srcOrd="0" destOrd="0" presId="urn:microsoft.com/office/officeart/2008/layout/VerticalCurvedList"/>
    <dgm:cxn modelId="{2F511299-BBD3-874B-A06B-8A08AF57AF9E}" type="presOf" srcId="{BBF96C7E-A781-DA45-8440-0C346923726D}" destId="{7F739AA0-C594-CC40-A13B-F832244B4E85}" srcOrd="0" destOrd="0" presId="urn:microsoft.com/office/officeart/2008/layout/VerticalCurvedList"/>
    <dgm:cxn modelId="{AE4D5A99-CC18-5948-9DF2-37861C56E819}" srcId="{BBF96C7E-A781-DA45-8440-0C346923726D}" destId="{DA6D2DB5-3859-1048-BFA2-B439DDACFA27}" srcOrd="4" destOrd="0" parTransId="{31B09AB3-B23C-6844-AC33-33703874D768}" sibTransId="{5AB9A391-9AEA-4347-AB6F-33F1ABF777F7}"/>
    <dgm:cxn modelId="{496089B4-1B47-1F49-A421-E1147611C7CB}" type="presOf" srcId="{6655D4FE-C9CA-0C4E-A1C0-9B291CE5054F}" destId="{2AF7CC4A-582D-BA4B-B761-0D0F4A84FB24}" srcOrd="0" destOrd="0" presId="urn:microsoft.com/office/officeart/2008/layout/VerticalCurvedList"/>
    <dgm:cxn modelId="{BB3D1EC1-63C0-2341-8C10-DEE9D51DC431}" srcId="{BBF96C7E-A781-DA45-8440-0C346923726D}" destId="{ACA5D76A-F50B-7D46-89A6-15B4CBFBAAC1}" srcOrd="1" destOrd="0" parTransId="{D8ECF085-8CED-134E-9C8D-11B9CF056821}" sibTransId="{D4A84913-93CB-4F4D-99DF-3633BD7F5D6D}"/>
    <dgm:cxn modelId="{62CB55E0-E815-0442-B36F-0FA38907174C}" srcId="{BBF96C7E-A781-DA45-8440-0C346923726D}" destId="{A6253572-F9A4-7B42-BC7B-4F3605114F95}" srcOrd="2" destOrd="0" parTransId="{98BA5066-A03B-4047-9F4A-FEA664C11B92}" sibTransId="{64A81312-0680-D246-8022-CFC2C14EF4A1}"/>
    <dgm:cxn modelId="{9601BFE7-3F8C-9A4D-B6C5-D2D5968A8CEB}" type="presOf" srcId="{ACA5D76A-F50B-7D46-89A6-15B4CBFBAAC1}" destId="{2128B30C-CEB3-E643-8E31-A65AEBCDC5DC}" srcOrd="0" destOrd="0" presId="urn:microsoft.com/office/officeart/2008/layout/VerticalCurvedList"/>
    <dgm:cxn modelId="{7F6B5EF1-7147-1645-B51F-C33FEBEB17B8}" srcId="{BBF96C7E-A781-DA45-8440-0C346923726D}" destId="{CC7D7D75-7CDB-874D-B89B-3A6297AAD870}" srcOrd="3" destOrd="0" parTransId="{8B04821D-F182-3D45-A435-8BAC803E99C9}" sibTransId="{427A3752-3184-AB44-8CDC-89182D2ACCAA}"/>
    <dgm:cxn modelId="{E54F49F6-AF97-5946-8A79-1190D7B54EF5}" type="presOf" srcId="{DA6D2DB5-3859-1048-BFA2-B439DDACFA27}" destId="{86753AD6-3383-734C-BD40-DC273BEC56C5}" srcOrd="0" destOrd="0" presId="urn:microsoft.com/office/officeart/2008/layout/VerticalCurvedList"/>
    <dgm:cxn modelId="{70CD8674-31BC-8E4D-B23C-261B678159A0}" type="presParOf" srcId="{7F739AA0-C594-CC40-A13B-F832244B4E85}" destId="{33EC6B5C-3776-AF49-90B9-127FF22E72A6}" srcOrd="0" destOrd="0" presId="urn:microsoft.com/office/officeart/2008/layout/VerticalCurvedList"/>
    <dgm:cxn modelId="{2A094B9E-565D-0442-BA93-32C3833E34A0}" type="presParOf" srcId="{33EC6B5C-3776-AF49-90B9-127FF22E72A6}" destId="{44B19D01-A3BB-884C-85AD-267F553B5F19}" srcOrd="0" destOrd="0" presId="urn:microsoft.com/office/officeart/2008/layout/VerticalCurvedList"/>
    <dgm:cxn modelId="{D39AC19C-3717-CD48-92F9-F64310D218B9}" type="presParOf" srcId="{44B19D01-A3BB-884C-85AD-267F553B5F19}" destId="{EB337038-E985-214A-B9A6-AF945D5EAA8B}" srcOrd="0" destOrd="0" presId="urn:microsoft.com/office/officeart/2008/layout/VerticalCurvedList"/>
    <dgm:cxn modelId="{C018BF07-F622-8044-A45D-BFE569607D98}" type="presParOf" srcId="{44B19D01-A3BB-884C-85AD-267F553B5F19}" destId="{20F4FCD4-0D9A-E84B-80B3-AC41B19C1987}" srcOrd="1" destOrd="0" presId="urn:microsoft.com/office/officeart/2008/layout/VerticalCurvedList"/>
    <dgm:cxn modelId="{2C06A10C-1480-6849-9A60-B7FE5292C736}" type="presParOf" srcId="{44B19D01-A3BB-884C-85AD-267F553B5F19}" destId="{6774BE83-968D-4E44-A09E-7E9A03B57A38}" srcOrd="2" destOrd="0" presId="urn:microsoft.com/office/officeart/2008/layout/VerticalCurvedList"/>
    <dgm:cxn modelId="{73393A40-3D13-5446-ACEF-3BB716557D5E}" type="presParOf" srcId="{44B19D01-A3BB-884C-85AD-267F553B5F19}" destId="{807D10F7-D438-E440-A7D4-67F9577A7EBC}" srcOrd="3" destOrd="0" presId="urn:microsoft.com/office/officeart/2008/layout/VerticalCurvedList"/>
    <dgm:cxn modelId="{9F918B3C-F1BE-A843-8FD3-A7FEA46B44B8}" type="presParOf" srcId="{33EC6B5C-3776-AF49-90B9-127FF22E72A6}" destId="{2AF7CC4A-582D-BA4B-B761-0D0F4A84FB24}" srcOrd="1" destOrd="0" presId="urn:microsoft.com/office/officeart/2008/layout/VerticalCurvedList"/>
    <dgm:cxn modelId="{7273F2CA-7501-274D-89F5-E7E0117F6813}" type="presParOf" srcId="{33EC6B5C-3776-AF49-90B9-127FF22E72A6}" destId="{BB08FADA-8005-0441-828B-7F3A22842743}" srcOrd="2" destOrd="0" presId="urn:microsoft.com/office/officeart/2008/layout/VerticalCurvedList"/>
    <dgm:cxn modelId="{E31E7ACA-F9A1-7144-922E-020E5FA80C59}" type="presParOf" srcId="{BB08FADA-8005-0441-828B-7F3A22842743}" destId="{FD59CCED-BF92-FD41-B1AB-7B01AD926383}" srcOrd="0" destOrd="0" presId="urn:microsoft.com/office/officeart/2008/layout/VerticalCurvedList"/>
    <dgm:cxn modelId="{2DBEDFDD-BCEF-4D4A-B371-EFF23D4CAA13}" type="presParOf" srcId="{33EC6B5C-3776-AF49-90B9-127FF22E72A6}" destId="{2128B30C-CEB3-E643-8E31-A65AEBCDC5DC}" srcOrd="3" destOrd="0" presId="urn:microsoft.com/office/officeart/2008/layout/VerticalCurvedList"/>
    <dgm:cxn modelId="{56DDC7C5-D8A6-D944-9120-7A282367E400}" type="presParOf" srcId="{33EC6B5C-3776-AF49-90B9-127FF22E72A6}" destId="{A5DD4ACE-01D6-1446-ADAB-E1CB2E846981}" srcOrd="4" destOrd="0" presId="urn:microsoft.com/office/officeart/2008/layout/VerticalCurvedList"/>
    <dgm:cxn modelId="{F535DE73-397D-1A45-AED5-7A8EA281B2DF}" type="presParOf" srcId="{A5DD4ACE-01D6-1446-ADAB-E1CB2E846981}" destId="{9BD7FAE5-7AB8-4E45-B78A-FE1441222D4B}" srcOrd="0" destOrd="0" presId="urn:microsoft.com/office/officeart/2008/layout/VerticalCurvedList"/>
    <dgm:cxn modelId="{D292F2EF-1105-EE4C-9B02-ED96FC2AECF7}" type="presParOf" srcId="{33EC6B5C-3776-AF49-90B9-127FF22E72A6}" destId="{8DE0014B-0FD7-604B-ABDD-6A5091D89BFA}" srcOrd="5" destOrd="0" presId="urn:microsoft.com/office/officeart/2008/layout/VerticalCurvedList"/>
    <dgm:cxn modelId="{AAA9B6D7-AF4D-044D-A1D8-0C18C5ADF018}" type="presParOf" srcId="{33EC6B5C-3776-AF49-90B9-127FF22E72A6}" destId="{7169AF2D-DA1F-3049-B715-37A4434C52F4}" srcOrd="6" destOrd="0" presId="urn:microsoft.com/office/officeart/2008/layout/VerticalCurvedList"/>
    <dgm:cxn modelId="{B2D7BC80-1D4A-AE46-AB49-AB89CDD052E7}" type="presParOf" srcId="{7169AF2D-DA1F-3049-B715-37A4434C52F4}" destId="{B9FC77BC-4C0D-274E-BD07-54A6A9307790}" srcOrd="0" destOrd="0" presId="urn:microsoft.com/office/officeart/2008/layout/VerticalCurvedList"/>
    <dgm:cxn modelId="{C5898F70-9FF3-6543-81F5-737306815299}" type="presParOf" srcId="{33EC6B5C-3776-AF49-90B9-127FF22E72A6}" destId="{B14F6B00-6500-7E49-9FCD-E0BD052E212D}" srcOrd="7" destOrd="0" presId="urn:microsoft.com/office/officeart/2008/layout/VerticalCurvedList"/>
    <dgm:cxn modelId="{7ADA9E2D-1595-2248-B690-3BBB4592891F}" type="presParOf" srcId="{33EC6B5C-3776-AF49-90B9-127FF22E72A6}" destId="{8B197EFA-B9D0-204F-87B0-49E427FBC485}" srcOrd="8" destOrd="0" presId="urn:microsoft.com/office/officeart/2008/layout/VerticalCurvedList"/>
    <dgm:cxn modelId="{6637133B-0E96-AD4A-AB7A-EF135701CC5A}" type="presParOf" srcId="{8B197EFA-B9D0-204F-87B0-49E427FBC485}" destId="{F5B5D942-6566-E440-88A5-558FFBCDF39E}" srcOrd="0" destOrd="0" presId="urn:microsoft.com/office/officeart/2008/layout/VerticalCurvedList"/>
    <dgm:cxn modelId="{2003A564-2FFB-0D42-A2F2-1E1A3D040E07}" type="presParOf" srcId="{33EC6B5C-3776-AF49-90B9-127FF22E72A6}" destId="{86753AD6-3383-734C-BD40-DC273BEC56C5}" srcOrd="9" destOrd="0" presId="urn:microsoft.com/office/officeart/2008/layout/VerticalCurvedList"/>
    <dgm:cxn modelId="{7639BC8B-EDB4-5141-8F68-171023604D98}" type="presParOf" srcId="{33EC6B5C-3776-AF49-90B9-127FF22E72A6}" destId="{6EFDD8B4-9629-9A49-A016-79A00E63888E}" srcOrd="10" destOrd="0" presId="urn:microsoft.com/office/officeart/2008/layout/VerticalCurvedList"/>
    <dgm:cxn modelId="{A6DED124-5BA2-2C45-97CD-6F8AEF9AE7A3}" type="presParOf" srcId="{6EFDD8B4-9629-9A49-A016-79A00E63888E}" destId="{14CBC22D-45D0-1E4A-8EDD-32F04B3EA1D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F96C7E-A781-DA45-8440-0C346923726D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55D4FE-C9CA-0C4E-A1C0-9B291CE5054F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63FC2DB7-C4FF-9C45-8622-26AEED58CD71}" type="parTrans" cxnId="{AB5FE753-1C93-8A4B-8F5F-98C4F10A20DA}">
      <dgm:prSet/>
      <dgm:spPr/>
      <dgm:t>
        <a:bodyPr/>
        <a:lstStyle/>
        <a:p>
          <a:endParaRPr lang="en-US"/>
        </a:p>
      </dgm:t>
    </dgm:pt>
    <dgm:pt modelId="{6E2ADAD9-9179-8D47-AD93-D2BAF5294D67}" type="sibTrans" cxnId="{AB5FE753-1C93-8A4B-8F5F-98C4F10A20DA}">
      <dgm:prSet/>
      <dgm:spPr/>
      <dgm:t>
        <a:bodyPr/>
        <a:lstStyle/>
        <a:p>
          <a:endParaRPr lang="en-US"/>
        </a:p>
      </dgm:t>
    </dgm:pt>
    <dgm:pt modelId="{ACA5D76A-F50B-7D46-89A6-15B4CBFBAAC1}">
      <dgm:prSet phldrT="[Text]"/>
      <dgm:spPr>
        <a:solidFill>
          <a:srgbClr val="7A0119"/>
        </a:solidFill>
        <a:ln>
          <a:solidFill>
            <a:srgbClr val="7A0119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Study Design</a:t>
          </a:r>
        </a:p>
      </dgm:t>
    </dgm:pt>
    <dgm:pt modelId="{D8ECF085-8CED-134E-9C8D-11B9CF056821}" type="parTrans" cxnId="{BB3D1EC1-63C0-2341-8C10-DEE9D51DC431}">
      <dgm:prSet/>
      <dgm:spPr/>
      <dgm:t>
        <a:bodyPr/>
        <a:lstStyle/>
        <a:p>
          <a:endParaRPr lang="en-US"/>
        </a:p>
      </dgm:t>
    </dgm:pt>
    <dgm:pt modelId="{D4A84913-93CB-4F4D-99DF-3633BD7F5D6D}" type="sibTrans" cxnId="{BB3D1EC1-63C0-2341-8C10-DEE9D51DC431}">
      <dgm:prSet/>
      <dgm:spPr/>
      <dgm:t>
        <a:bodyPr/>
        <a:lstStyle/>
        <a:p>
          <a:endParaRPr lang="en-US"/>
        </a:p>
      </dgm:t>
    </dgm:pt>
    <dgm:pt modelId="{A6253572-F9A4-7B42-BC7B-4F3605114F95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98BA5066-A03B-4047-9F4A-FEA664C11B92}" type="parTrans" cxnId="{62CB55E0-E815-0442-B36F-0FA38907174C}">
      <dgm:prSet/>
      <dgm:spPr/>
      <dgm:t>
        <a:bodyPr/>
        <a:lstStyle/>
        <a:p>
          <a:endParaRPr lang="en-US"/>
        </a:p>
      </dgm:t>
    </dgm:pt>
    <dgm:pt modelId="{64A81312-0680-D246-8022-CFC2C14EF4A1}" type="sibTrans" cxnId="{62CB55E0-E815-0442-B36F-0FA38907174C}">
      <dgm:prSet/>
      <dgm:spPr/>
      <dgm:t>
        <a:bodyPr/>
        <a:lstStyle/>
        <a:p>
          <a:endParaRPr lang="en-US"/>
        </a:p>
      </dgm:t>
    </dgm:pt>
    <dgm:pt modelId="{CC7D7D75-7CDB-874D-B89B-3A6297AAD87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Implications</a:t>
          </a:r>
        </a:p>
      </dgm:t>
    </dgm:pt>
    <dgm:pt modelId="{8B04821D-F182-3D45-A435-8BAC803E99C9}" type="parTrans" cxnId="{7F6B5EF1-7147-1645-B51F-C33FEBEB17B8}">
      <dgm:prSet/>
      <dgm:spPr/>
      <dgm:t>
        <a:bodyPr/>
        <a:lstStyle/>
        <a:p>
          <a:endParaRPr lang="en-US"/>
        </a:p>
      </dgm:t>
    </dgm:pt>
    <dgm:pt modelId="{427A3752-3184-AB44-8CDC-89182D2ACCAA}" type="sibTrans" cxnId="{7F6B5EF1-7147-1645-B51F-C33FEBEB17B8}">
      <dgm:prSet/>
      <dgm:spPr/>
      <dgm:t>
        <a:bodyPr/>
        <a:lstStyle/>
        <a:p>
          <a:endParaRPr lang="en-US"/>
        </a:p>
      </dgm:t>
    </dgm:pt>
    <dgm:pt modelId="{DA6D2DB5-3859-1048-BFA2-B439DDACFA27}">
      <dgm:prSet phldrT="[Text]"/>
      <dgm:spPr/>
      <dgm:t>
        <a:bodyPr/>
        <a:lstStyle/>
        <a:p>
          <a:r>
            <a:rPr lang="en-US" dirty="0"/>
            <a:t>Questions</a:t>
          </a:r>
        </a:p>
      </dgm:t>
    </dgm:pt>
    <dgm:pt modelId="{31B09AB3-B23C-6844-AC33-33703874D768}" type="parTrans" cxnId="{AE4D5A99-CC18-5948-9DF2-37861C56E819}">
      <dgm:prSet/>
      <dgm:spPr/>
      <dgm:t>
        <a:bodyPr/>
        <a:lstStyle/>
        <a:p>
          <a:endParaRPr lang="en-US"/>
        </a:p>
      </dgm:t>
    </dgm:pt>
    <dgm:pt modelId="{5AB9A391-9AEA-4347-AB6F-33F1ABF777F7}" type="sibTrans" cxnId="{AE4D5A99-CC18-5948-9DF2-37861C56E819}">
      <dgm:prSet/>
      <dgm:spPr/>
      <dgm:t>
        <a:bodyPr/>
        <a:lstStyle/>
        <a:p>
          <a:endParaRPr lang="en-US"/>
        </a:p>
      </dgm:t>
    </dgm:pt>
    <dgm:pt modelId="{7F739AA0-C594-CC40-A13B-F832244B4E85}" type="pres">
      <dgm:prSet presAssocID="{BBF96C7E-A781-DA45-8440-0C346923726D}" presName="Name0" presStyleCnt="0">
        <dgm:presLayoutVars>
          <dgm:chMax val="7"/>
          <dgm:chPref val="7"/>
          <dgm:dir/>
        </dgm:presLayoutVars>
      </dgm:prSet>
      <dgm:spPr/>
    </dgm:pt>
    <dgm:pt modelId="{33EC6B5C-3776-AF49-90B9-127FF22E72A6}" type="pres">
      <dgm:prSet presAssocID="{BBF96C7E-A781-DA45-8440-0C346923726D}" presName="Name1" presStyleCnt="0"/>
      <dgm:spPr/>
    </dgm:pt>
    <dgm:pt modelId="{44B19D01-A3BB-884C-85AD-267F553B5F19}" type="pres">
      <dgm:prSet presAssocID="{BBF96C7E-A781-DA45-8440-0C346923726D}" presName="cycle" presStyleCnt="0"/>
      <dgm:spPr/>
    </dgm:pt>
    <dgm:pt modelId="{EB337038-E985-214A-B9A6-AF945D5EAA8B}" type="pres">
      <dgm:prSet presAssocID="{BBF96C7E-A781-DA45-8440-0C346923726D}" presName="srcNode" presStyleLbl="node1" presStyleIdx="0" presStyleCnt="5"/>
      <dgm:spPr/>
    </dgm:pt>
    <dgm:pt modelId="{20F4FCD4-0D9A-E84B-80B3-AC41B19C1987}" type="pres">
      <dgm:prSet presAssocID="{BBF96C7E-A781-DA45-8440-0C346923726D}" presName="conn" presStyleLbl="parChTrans1D2" presStyleIdx="0" presStyleCnt="1"/>
      <dgm:spPr/>
    </dgm:pt>
    <dgm:pt modelId="{6774BE83-968D-4E44-A09E-7E9A03B57A38}" type="pres">
      <dgm:prSet presAssocID="{BBF96C7E-A781-DA45-8440-0C346923726D}" presName="extraNode" presStyleLbl="node1" presStyleIdx="0" presStyleCnt="5"/>
      <dgm:spPr/>
    </dgm:pt>
    <dgm:pt modelId="{807D10F7-D438-E440-A7D4-67F9577A7EBC}" type="pres">
      <dgm:prSet presAssocID="{BBF96C7E-A781-DA45-8440-0C346923726D}" presName="dstNode" presStyleLbl="node1" presStyleIdx="0" presStyleCnt="5"/>
      <dgm:spPr/>
    </dgm:pt>
    <dgm:pt modelId="{2AF7CC4A-582D-BA4B-B761-0D0F4A84FB24}" type="pres">
      <dgm:prSet presAssocID="{6655D4FE-C9CA-0C4E-A1C0-9B291CE5054F}" presName="text_1" presStyleLbl="node1" presStyleIdx="0" presStyleCnt="5">
        <dgm:presLayoutVars>
          <dgm:bulletEnabled val="1"/>
        </dgm:presLayoutVars>
      </dgm:prSet>
      <dgm:spPr/>
    </dgm:pt>
    <dgm:pt modelId="{BB08FADA-8005-0441-828B-7F3A22842743}" type="pres">
      <dgm:prSet presAssocID="{6655D4FE-C9CA-0C4E-A1C0-9B291CE5054F}" presName="accent_1" presStyleCnt="0"/>
      <dgm:spPr/>
    </dgm:pt>
    <dgm:pt modelId="{FD59CCED-BF92-FD41-B1AB-7B01AD926383}" type="pres">
      <dgm:prSet presAssocID="{6655D4FE-C9CA-0C4E-A1C0-9B291CE5054F}" presName="accentRepeatNode" presStyleLbl="solidFgAcc1" presStyleIdx="0" presStyleCnt="5"/>
      <dgm:spPr/>
    </dgm:pt>
    <dgm:pt modelId="{2128B30C-CEB3-E643-8E31-A65AEBCDC5DC}" type="pres">
      <dgm:prSet presAssocID="{ACA5D76A-F50B-7D46-89A6-15B4CBFBAAC1}" presName="text_2" presStyleLbl="node1" presStyleIdx="1" presStyleCnt="5">
        <dgm:presLayoutVars>
          <dgm:bulletEnabled val="1"/>
        </dgm:presLayoutVars>
      </dgm:prSet>
      <dgm:spPr/>
    </dgm:pt>
    <dgm:pt modelId="{A5DD4ACE-01D6-1446-ADAB-E1CB2E846981}" type="pres">
      <dgm:prSet presAssocID="{ACA5D76A-F50B-7D46-89A6-15B4CBFBAAC1}" presName="accent_2" presStyleCnt="0"/>
      <dgm:spPr/>
    </dgm:pt>
    <dgm:pt modelId="{9BD7FAE5-7AB8-4E45-B78A-FE1441222D4B}" type="pres">
      <dgm:prSet presAssocID="{ACA5D76A-F50B-7D46-89A6-15B4CBFBAAC1}" presName="accentRepeatNode" presStyleLbl="solidFgAcc1" presStyleIdx="1" presStyleCnt="5"/>
      <dgm:spPr/>
    </dgm:pt>
    <dgm:pt modelId="{8DE0014B-0FD7-604B-ABDD-6A5091D89BFA}" type="pres">
      <dgm:prSet presAssocID="{A6253572-F9A4-7B42-BC7B-4F3605114F95}" presName="text_3" presStyleLbl="node1" presStyleIdx="2" presStyleCnt="5">
        <dgm:presLayoutVars>
          <dgm:bulletEnabled val="1"/>
        </dgm:presLayoutVars>
      </dgm:prSet>
      <dgm:spPr/>
    </dgm:pt>
    <dgm:pt modelId="{7169AF2D-DA1F-3049-B715-37A4434C52F4}" type="pres">
      <dgm:prSet presAssocID="{A6253572-F9A4-7B42-BC7B-4F3605114F95}" presName="accent_3" presStyleCnt="0"/>
      <dgm:spPr/>
    </dgm:pt>
    <dgm:pt modelId="{B9FC77BC-4C0D-274E-BD07-54A6A9307790}" type="pres">
      <dgm:prSet presAssocID="{A6253572-F9A4-7B42-BC7B-4F3605114F95}" presName="accentRepeatNode" presStyleLbl="solidFgAcc1" presStyleIdx="2" presStyleCnt="5"/>
      <dgm:spPr/>
    </dgm:pt>
    <dgm:pt modelId="{B14F6B00-6500-7E49-9FCD-E0BD052E212D}" type="pres">
      <dgm:prSet presAssocID="{CC7D7D75-7CDB-874D-B89B-3A6297AAD870}" presName="text_4" presStyleLbl="node1" presStyleIdx="3" presStyleCnt="5">
        <dgm:presLayoutVars>
          <dgm:bulletEnabled val="1"/>
        </dgm:presLayoutVars>
      </dgm:prSet>
      <dgm:spPr/>
    </dgm:pt>
    <dgm:pt modelId="{8B197EFA-B9D0-204F-87B0-49E427FBC485}" type="pres">
      <dgm:prSet presAssocID="{CC7D7D75-7CDB-874D-B89B-3A6297AAD870}" presName="accent_4" presStyleCnt="0"/>
      <dgm:spPr/>
    </dgm:pt>
    <dgm:pt modelId="{F5B5D942-6566-E440-88A5-558FFBCDF39E}" type="pres">
      <dgm:prSet presAssocID="{CC7D7D75-7CDB-874D-B89B-3A6297AAD870}" presName="accentRepeatNode" presStyleLbl="solidFgAcc1" presStyleIdx="3" presStyleCnt="5"/>
      <dgm:spPr/>
    </dgm:pt>
    <dgm:pt modelId="{86753AD6-3383-734C-BD40-DC273BEC56C5}" type="pres">
      <dgm:prSet presAssocID="{DA6D2DB5-3859-1048-BFA2-B439DDACFA27}" presName="text_5" presStyleLbl="node1" presStyleIdx="4" presStyleCnt="5">
        <dgm:presLayoutVars>
          <dgm:bulletEnabled val="1"/>
        </dgm:presLayoutVars>
      </dgm:prSet>
      <dgm:spPr/>
    </dgm:pt>
    <dgm:pt modelId="{6EFDD8B4-9629-9A49-A016-79A00E63888E}" type="pres">
      <dgm:prSet presAssocID="{DA6D2DB5-3859-1048-BFA2-B439DDACFA27}" presName="accent_5" presStyleCnt="0"/>
      <dgm:spPr/>
    </dgm:pt>
    <dgm:pt modelId="{14CBC22D-45D0-1E4A-8EDD-32F04B3EA1DE}" type="pres">
      <dgm:prSet presAssocID="{DA6D2DB5-3859-1048-BFA2-B439DDACFA27}" presName="accentRepeatNode" presStyleLbl="solidFgAcc1" presStyleIdx="4" presStyleCnt="5"/>
      <dgm:spPr/>
    </dgm:pt>
  </dgm:ptLst>
  <dgm:cxnLst>
    <dgm:cxn modelId="{9E4C230E-5AC9-7E4B-A3B9-DF6177B88958}" type="presOf" srcId="{CC7D7D75-7CDB-874D-B89B-3A6297AAD870}" destId="{B14F6B00-6500-7E49-9FCD-E0BD052E212D}" srcOrd="0" destOrd="0" presId="urn:microsoft.com/office/officeart/2008/layout/VerticalCurvedList"/>
    <dgm:cxn modelId="{C4A04733-C87B-F040-9C2C-A7404FE41BC0}" type="presOf" srcId="{A6253572-F9A4-7B42-BC7B-4F3605114F95}" destId="{8DE0014B-0FD7-604B-ABDD-6A5091D89BFA}" srcOrd="0" destOrd="0" presId="urn:microsoft.com/office/officeart/2008/layout/VerticalCurvedList"/>
    <dgm:cxn modelId="{AB5FE753-1C93-8A4B-8F5F-98C4F10A20DA}" srcId="{BBF96C7E-A781-DA45-8440-0C346923726D}" destId="{6655D4FE-C9CA-0C4E-A1C0-9B291CE5054F}" srcOrd="0" destOrd="0" parTransId="{63FC2DB7-C4FF-9C45-8622-26AEED58CD71}" sibTransId="{6E2ADAD9-9179-8D47-AD93-D2BAF5294D67}"/>
    <dgm:cxn modelId="{B1701472-63B3-A54F-8249-7CA45C0EE16E}" type="presOf" srcId="{6E2ADAD9-9179-8D47-AD93-D2BAF5294D67}" destId="{20F4FCD4-0D9A-E84B-80B3-AC41B19C1987}" srcOrd="0" destOrd="0" presId="urn:microsoft.com/office/officeart/2008/layout/VerticalCurvedList"/>
    <dgm:cxn modelId="{2F511299-BBD3-874B-A06B-8A08AF57AF9E}" type="presOf" srcId="{BBF96C7E-A781-DA45-8440-0C346923726D}" destId="{7F739AA0-C594-CC40-A13B-F832244B4E85}" srcOrd="0" destOrd="0" presId="urn:microsoft.com/office/officeart/2008/layout/VerticalCurvedList"/>
    <dgm:cxn modelId="{AE4D5A99-CC18-5948-9DF2-37861C56E819}" srcId="{BBF96C7E-A781-DA45-8440-0C346923726D}" destId="{DA6D2DB5-3859-1048-BFA2-B439DDACFA27}" srcOrd="4" destOrd="0" parTransId="{31B09AB3-B23C-6844-AC33-33703874D768}" sibTransId="{5AB9A391-9AEA-4347-AB6F-33F1ABF777F7}"/>
    <dgm:cxn modelId="{496089B4-1B47-1F49-A421-E1147611C7CB}" type="presOf" srcId="{6655D4FE-C9CA-0C4E-A1C0-9B291CE5054F}" destId="{2AF7CC4A-582D-BA4B-B761-0D0F4A84FB24}" srcOrd="0" destOrd="0" presId="urn:microsoft.com/office/officeart/2008/layout/VerticalCurvedList"/>
    <dgm:cxn modelId="{BB3D1EC1-63C0-2341-8C10-DEE9D51DC431}" srcId="{BBF96C7E-A781-DA45-8440-0C346923726D}" destId="{ACA5D76A-F50B-7D46-89A6-15B4CBFBAAC1}" srcOrd="1" destOrd="0" parTransId="{D8ECF085-8CED-134E-9C8D-11B9CF056821}" sibTransId="{D4A84913-93CB-4F4D-99DF-3633BD7F5D6D}"/>
    <dgm:cxn modelId="{62CB55E0-E815-0442-B36F-0FA38907174C}" srcId="{BBF96C7E-A781-DA45-8440-0C346923726D}" destId="{A6253572-F9A4-7B42-BC7B-4F3605114F95}" srcOrd="2" destOrd="0" parTransId="{98BA5066-A03B-4047-9F4A-FEA664C11B92}" sibTransId="{64A81312-0680-D246-8022-CFC2C14EF4A1}"/>
    <dgm:cxn modelId="{9601BFE7-3F8C-9A4D-B6C5-D2D5968A8CEB}" type="presOf" srcId="{ACA5D76A-F50B-7D46-89A6-15B4CBFBAAC1}" destId="{2128B30C-CEB3-E643-8E31-A65AEBCDC5DC}" srcOrd="0" destOrd="0" presId="urn:microsoft.com/office/officeart/2008/layout/VerticalCurvedList"/>
    <dgm:cxn modelId="{7F6B5EF1-7147-1645-B51F-C33FEBEB17B8}" srcId="{BBF96C7E-A781-DA45-8440-0C346923726D}" destId="{CC7D7D75-7CDB-874D-B89B-3A6297AAD870}" srcOrd="3" destOrd="0" parTransId="{8B04821D-F182-3D45-A435-8BAC803E99C9}" sibTransId="{427A3752-3184-AB44-8CDC-89182D2ACCAA}"/>
    <dgm:cxn modelId="{E54F49F6-AF97-5946-8A79-1190D7B54EF5}" type="presOf" srcId="{DA6D2DB5-3859-1048-BFA2-B439DDACFA27}" destId="{86753AD6-3383-734C-BD40-DC273BEC56C5}" srcOrd="0" destOrd="0" presId="urn:microsoft.com/office/officeart/2008/layout/VerticalCurvedList"/>
    <dgm:cxn modelId="{70CD8674-31BC-8E4D-B23C-261B678159A0}" type="presParOf" srcId="{7F739AA0-C594-CC40-A13B-F832244B4E85}" destId="{33EC6B5C-3776-AF49-90B9-127FF22E72A6}" srcOrd="0" destOrd="0" presId="urn:microsoft.com/office/officeart/2008/layout/VerticalCurvedList"/>
    <dgm:cxn modelId="{2A094B9E-565D-0442-BA93-32C3833E34A0}" type="presParOf" srcId="{33EC6B5C-3776-AF49-90B9-127FF22E72A6}" destId="{44B19D01-A3BB-884C-85AD-267F553B5F19}" srcOrd="0" destOrd="0" presId="urn:microsoft.com/office/officeart/2008/layout/VerticalCurvedList"/>
    <dgm:cxn modelId="{D39AC19C-3717-CD48-92F9-F64310D218B9}" type="presParOf" srcId="{44B19D01-A3BB-884C-85AD-267F553B5F19}" destId="{EB337038-E985-214A-B9A6-AF945D5EAA8B}" srcOrd="0" destOrd="0" presId="urn:microsoft.com/office/officeart/2008/layout/VerticalCurvedList"/>
    <dgm:cxn modelId="{C018BF07-F622-8044-A45D-BFE569607D98}" type="presParOf" srcId="{44B19D01-A3BB-884C-85AD-267F553B5F19}" destId="{20F4FCD4-0D9A-E84B-80B3-AC41B19C1987}" srcOrd="1" destOrd="0" presId="urn:microsoft.com/office/officeart/2008/layout/VerticalCurvedList"/>
    <dgm:cxn modelId="{2C06A10C-1480-6849-9A60-B7FE5292C736}" type="presParOf" srcId="{44B19D01-A3BB-884C-85AD-267F553B5F19}" destId="{6774BE83-968D-4E44-A09E-7E9A03B57A38}" srcOrd="2" destOrd="0" presId="urn:microsoft.com/office/officeart/2008/layout/VerticalCurvedList"/>
    <dgm:cxn modelId="{73393A40-3D13-5446-ACEF-3BB716557D5E}" type="presParOf" srcId="{44B19D01-A3BB-884C-85AD-267F553B5F19}" destId="{807D10F7-D438-E440-A7D4-67F9577A7EBC}" srcOrd="3" destOrd="0" presId="urn:microsoft.com/office/officeart/2008/layout/VerticalCurvedList"/>
    <dgm:cxn modelId="{9F918B3C-F1BE-A843-8FD3-A7FEA46B44B8}" type="presParOf" srcId="{33EC6B5C-3776-AF49-90B9-127FF22E72A6}" destId="{2AF7CC4A-582D-BA4B-B761-0D0F4A84FB24}" srcOrd="1" destOrd="0" presId="urn:microsoft.com/office/officeart/2008/layout/VerticalCurvedList"/>
    <dgm:cxn modelId="{7273F2CA-7501-274D-89F5-E7E0117F6813}" type="presParOf" srcId="{33EC6B5C-3776-AF49-90B9-127FF22E72A6}" destId="{BB08FADA-8005-0441-828B-7F3A22842743}" srcOrd="2" destOrd="0" presId="urn:microsoft.com/office/officeart/2008/layout/VerticalCurvedList"/>
    <dgm:cxn modelId="{E31E7ACA-F9A1-7144-922E-020E5FA80C59}" type="presParOf" srcId="{BB08FADA-8005-0441-828B-7F3A22842743}" destId="{FD59CCED-BF92-FD41-B1AB-7B01AD926383}" srcOrd="0" destOrd="0" presId="urn:microsoft.com/office/officeart/2008/layout/VerticalCurvedList"/>
    <dgm:cxn modelId="{2DBEDFDD-BCEF-4D4A-B371-EFF23D4CAA13}" type="presParOf" srcId="{33EC6B5C-3776-AF49-90B9-127FF22E72A6}" destId="{2128B30C-CEB3-E643-8E31-A65AEBCDC5DC}" srcOrd="3" destOrd="0" presId="urn:microsoft.com/office/officeart/2008/layout/VerticalCurvedList"/>
    <dgm:cxn modelId="{56DDC7C5-D8A6-D944-9120-7A282367E400}" type="presParOf" srcId="{33EC6B5C-3776-AF49-90B9-127FF22E72A6}" destId="{A5DD4ACE-01D6-1446-ADAB-E1CB2E846981}" srcOrd="4" destOrd="0" presId="urn:microsoft.com/office/officeart/2008/layout/VerticalCurvedList"/>
    <dgm:cxn modelId="{F535DE73-397D-1A45-AED5-7A8EA281B2DF}" type="presParOf" srcId="{A5DD4ACE-01D6-1446-ADAB-E1CB2E846981}" destId="{9BD7FAE5-7AB8-4E45-B78A-FE1441222D4B}" srcOrd="0" destOrd="0" presId="urn:microsoft.com/office/officeart/2008/layout/VerticalCurvedList"/>
    <dgm:cxn modelId="{D292F2EF-1105-EE4C-9B02-ED96FC2AECF7}" type="presParOf" srcId="{33EC6B5C-3776-AF49-90B9-127FF22E72A6}" destId="{8DE0014B-0FD7-604B-ABDD-6A5091D89BFA}" srcOrd="5" destOrd="0" presId="urn:microsoft.com/office/officeart/2008/layout/VerticalCurvedList"/>
    <dgm:cxn modelId="{AAA9B6D7-AF4D-044D-A1D8-0C18C5ADF018}" type="presParOf" srcId="{33EC6B5C-3776-AF49-90B9-127FF22E72A6}" destId="{7169AF2D-DA1F-3049-B715-37A4434C52F4}" srcOrd="6" destOrd="0" presId="urn:microsoft.com/office/officeart/2008/layout/VerticalCurvedList"/>
    <dgm:cxn modelId="{B2D7BC80-1D4A-AE46-AB49-AB89CDD052E7}" type="presParOf" srcId="{7169AF2D-DA1F-3049-B715-37A4434C52F4}" destId="{B9FC77BC-4C0D-274E-BD07-54A6A9307790}" srcOrd="0" destOrd="0" presId="urn:microsoft.com/office/officeart/2008/layout/VerticalCurvedList"/>
    <dgm:cxn modelId="{C5898F70-9FF3-6543-81F5-737306815299}" type="presParOf" srcId="{33EC6B5C-3776-AF49-90B9-127FF22E72A6}" destId="{B14F6B00-6500-7E49-9FCD-E0BD052E212D}" srcOrd="7" destOrd="0" presId="urn:microsoft.com/office/officeart/2008/layout/VerticalCurvedList"/>
    <dgm:cxn modelId="{7ADA9E2D-1595-2248-B690-3BBB4592891F}" type="presParOf" srcId="{33EC6B5C-3776-AF49-90B9-127FF22E72A6}" destId="{8B197EFA-B9D0-204F-87B0-49E427FBC485}" srcOrd="8" destOrd="0" presId="urn:microsoft.com/office/officeart/2008/layout/VerticalCurvedList"/>
    <dgm:cxn modelId="{6637133B-0E96-AD4A-AB7A-EF135701CC5A}" type="presParOf" srcId="{8B197EFA-B9D0-204F-87B0-49E427FBC485}" destId="{F5B5D942-6566-E440-88A5-558FFBCDF39E}" srcOrd="0" destOrd="0" presId="urn:microsoft.com/office/officeart/2008/layout/VerticalCurvedList"/>
    <dgm:cxn modelId="{2003A564-2FFB-0D42-A2F2-1E1A3D040E07}" type="presParOf" srcId="{33EC6B5C-3776-AF49-90B9-127FF22E72A6}" destId="{86753AD6-3383-734C-BD40-DC273BEC56C5}" srcOrd="9" destOrd="0" presId="urn:microsoft.com/office/officeart/2008/layout/VerticalCurvedList"/>
    <dgm:cxn modelId="{7639BC8B-EDB4-5141-8F68-171023604D98}" type="presParOf" srcId="{33EC6B5C-3776-AF49-90B9-127FF22E72A6}" destId="{6EFDD8B4-9629-9A49-A016-79A00E63888E}" srcOrd="10" destOrd="0" presId="urn:microsoft.com/office/officeart/2008/layout/VerticalCurvedList"/>
    <dgm:cxn modelId="{A6DED124-5BA2-2C45-97CD-6F8AEF9AE7A3}" type="presParOf" srcId="{6EFDD8B4-9629-9A49-A016-79A00E63888E}" destId="{14CBC22D-45D0-1E4A-8EDD-32F04B3EA1D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4FCD4-0D9A-E84B-80B3-AC41B19C1987}">
      <dsp:nvSpPr>
        <dsp:cNvPr id="0" name=""/>
        <dsp:cNvSpPr/>
      </dsp:nvSpPr>
      <dsp:spPr>
        <a:xfrm>
          <a:off x="-5765484" y="-882453"/>
          <a:ext cx="6864056" cy="6864056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7CC4A-582D-BA4B-B761-0D0F4A84FB24}">
      <dsp:nvSpPr>
        <dsp:cNvPr id="0" name=""/>
        <dsp:cNvSpPr/>
      </dsp:nvSpPr>
      <dsp:spPr>
        <a:xfrm>
          <a:off x="480192" y="318594"/>
          <a:ext cx="4325072" cy="637597"/>
        </a:xfrm>
        <a:prstGeom prst="rect">
          <a:avLst/>
        </a:prstGeom>
        <a:solidFill>
          <a:srgbClr val="F84451"/>
        </a:solidFill>
        <a:ln w="25400" cap="flat" cmpd="sng" algn="ctr">
          <a:solidFill>
            <a:srgbClr val="F8445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</a:rPr>
            <a:t>Background</a:t>
          </a:r>
        </a:p>
      </dsp:txBody>
      <dsp:txXfrm>
        <a:off x="480192" y="318594"/>
        <a:ext cx="4325072" cy="637597"/>
      </dsp:txXfrm>
    </dsp:sp>
    <dsp:sp modelId="{FD59CCED-BF92-FD41-B1AB-7B01AD926383}">
      <dsp:nvSpPr>
        <dsp:cNvPr id="0" name=""/>
        <dsp:cNvSpPr/>
      </dsp:nvSpPr>
      <dsp:spPr>
        <a:xfrm>
          <a:off x="81693" y="238895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8B30C-CEB3-E643-8E31-A65AEBCDC5DC}">
      <dsp:nvSpPr>
        <dsp:cNvPr id="0" name=""/>
        <dsp:cNvSpPr/>
      </dsp:nvSpPr>
      <dsp:spPr>
        <a:xfrm>
          <a:off x="937076" y="1274685"/>
          <a:ext cx="3868188" cy="637597"/>
        </a:xfrm>
        <a:prstGeom prst="rect">
          <a:avLst/>
        </a:prstGeom>
        <a:solidFill>
          <a:srgbClr val="7A0119"/>
        </a:solidFill>
        <a:ln w="25400" cap="flat" cmpd="sng" algn="ctr">
          <a:solidFill>
            <a:srgbClr val="7A0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bg1"/>
              </a:solidFill>
            </a:rPr>
            <a:t>Study Design</a:t>
          </a:r>
        </a:p>
      </dsp:txBody>
      <dsp:txXfrm>
        <a:off x="937076" y="1274685"/>
        <a:ext cx="3868188" cy="637597"/>
      </dsp:txXfrm>
    </dsp:sp>
    <dsp:sp modelId="{9BD7FAE5-7AB8-4E45-B78A-FE1441222D4B}">
      <dsp:nvSpPr>
        <dsp:cNvPr id="0" name=""/>
        <dsp:cNvSpPr/>
      </dsp:nvSpPr>
      <dsp:spPr>
        <a:xfrm>
          <a:off x="538577" y="1194985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0014B-0FD7-604B-ABDD-6A5091D89BFA}">
      <dsp:nvSpPr>
        <dsp:cNvPr id="0" name=""/>
        <dsp:cNvSpPr/>
      </dsp:nvSpPr>
      <dsp:spPr>
        <a:xfrm>
          <a:off x="1077302" y="2230775"/>
          <a:ext cx="3727961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Results</a:t>
          </a:r>
        </a:p>
      </dsp:txBody>
      <dsp:txXfrm>
        <a:off x="1077302" y="2230775"/>
        <a:ext cx="3727961" cy="637597"/>
      </dsp:txXfrm>
    </dsp:sp>
    <dsp:sp modelId="{B9FC77BC-4C0D-274E-BD07-54A6A9307790}">
      <dsp:nvSpPr>
        <dsp:cNvPr id="0" name=""/>
        <dsp:cNvSpPr/>
      </dsp:nvSpPr>
      <dsp:spPr>
        <a:xfrm>
          <a:off x="678804" y="215107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F6B00-6500-7E49-9FCD-E0BD052E212D}">
      <dsp:nvSpPr>
        <dsp:cNvPr id="0" name=""/>
        <dsp:cNvSpPr/>
      </dsp:nvSpPr>
      <dsp:spPr>
        <a:xfrm>
          <a:off x="937076" y="3186866"/>
          <a:ext cx="3868188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Implications</a:t>
          </a:r>
        </a:p>
      </dsp:txBody>
      <dsp:txXfrm>
        <a:off x="937076" y="3186866"/>
        <a:ext cx="3868188" cy="637597"/>
      </dsp:txXfrm>
    </dsp:sp>
    <dsp:sp modelId="{F5B5D942-6566-E440-88A5-558FFBCDF39E}">
      <dsp:nvSpPr>
        <dsp:cNvPr id="0" name=""/>
        <dsp:cNvSpPr/>
      </dsp:nvSpPr>
      <dsp:spPr>
        <a:xfrm>
          <a:off x="538577" y="310716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53AD6-3383-734C-BD40-DC273BEC56C5}">
      <dsp:nvSpPr>
        <dsp:cNvPr id="0" name=""/>
        <dsp:cNvSpPr/>
      </dsp:nvSpPr>
      <dsp:spPr>
        <a:xfrm>
          <a:off x="480192" y="4142956"/>
          <a:ext cx="4325072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Questions</a:t>
          </a:r>
        </a:p>
      </dsp:txBody>
      <dsp:txXfrm>
        <a:off x="480192" y="4142956"/>
        <a:ext cx="4325072" cy="637597"/>
      </dsp:txXfrm>
    </dsp:sp>
    <dsp:sp modelId="{14CBC22D-45D0-1E4A-8EDD-32F04B3EA1DE}">
      <dsp:nvSpPr>
        <dsp:cNvPr id="0" name=""/>
        <dsp:cNvSpPr/>
      </dsp:nvSpPr>
      <dsp:spPr>
        <a:xfrm>
          <a:off x="81693" y="406325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4FCD4-0D9A-E84B-80B3-AC41B19C1987}">
      <dsp:nvSpPr>
        <dsp:cNvPr id="0" name=""/>
        <dsp:cNvSpPr/>
      </dsp:nvSpPr>
      <dsp:spPr>
        <a:xfrm>
          <a:off x="-5765484" y="-882453"/>
          <a:ext cx="6864056" cy="6864056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7CC4A-582D-BA4B-B761-0D0F4A84FB24}">
      <dsp:nvSpPr>
        <dsp:cNvPr id="0" name=""/>
        <dsp:cNvSpPr/>
      </dsp:nvSpPr>
      <dsp:spPr>
        <a:xfrm>
          <a:off x="480192" y="318594"/>
          <a:ext cx="4325072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Background</a:t>
          </a:r>
        </a:p>
      </dsp:txBody>
      <dsp:txXfrm>
        <a:off x="480192" y="318594"/>
        <a:ext cx="4325072" cy="637597"/>
      </dsp:txXfrm>
    </dsp:sp>
    <dsp:sp modelId="{FD59CCED-BF92-FD41-B1AB-7B01AD926383}">
      <dsp:nvSpPr>
        <dsp:cNvPr id="0" name=""/>
        <dsp:cNvSpPr/>
      </dsp:nvSpPr>
      <dsp:spPr>
        <a:xfrm>
          <a:off x="81693" y="238895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8B30C-CEB3-E643-8E31-A65AEBCDC5DC}">
      <dsp:nvSpPr>
        <dsp:cNvPr id="0" name=""/>
        <dsp:cNvSpPr/>
      </dsp:nvSpPr>
      <dsp:spPr>
        <a:xfrm>
          <a:off x="937076" y="1274685"/>
          <a:ext cx="3868188" cy="637597"/>
        </a:xfrm>
        <a:prstGeom prst="rect">
          <a:avLst/>
        </a:prstGeom>
        <a:solidFill>
          <a:srgbClr val="F84451"/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</a:rPr>
            <a:t>Study Design</a:t>
          </a:r>
        </a:p>
      </dsp:txBody>
      <dsp:txXfrm>
        <a:off x="937076" y="1274685"/>
        <a:ext cx="3868188" cy="637597"/>
      </dsp:txXfrm>
    </dsp:sp>
    <dsp:sp modelId="{9BD7FAE5-7AB8-4E45-B78A-FE1441222D4B}">
      <dsp:nvSpPr>
        <dsp:cNvPr id="0" name=""/>
        <dsp:cNvSpPr/>
      </dsp:nvSpPr>
      <dsp:spPr>
        <a:xfrm>
          <a:off x="538577" y="1194985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0014B-0FD7-604B-ABDD-6A5091D89BFA}">
      <dsp:nvSpPr>
        <dsp:cNvPr id="0" name=""/>
        <dsp:cNvSpPr/>
      </dsp:nvSpPr>
      <dsp:spPr>
        <a:xfrm>
          <a:off x="1077302" y="2230775"/>
          <a:ext cx="3727961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Results</a:t>
          </a:r>
        </a:p>
      </dsp:txBody>
      <dsp:txXfrm>
        <a:off x="1077302" y="2230775"/>
        <a:ext cx="3727961" cy="637597"/>
      </dsp:txXfrm>
    </dsp:sp>
    <dsp:sp modelId="{B9FC77BC-4C0D-274E-BD07-54A6A9307790}">
      <dsp:nvSpPr>
        <dsp:cNvPr id="0" name=""/>
        <dsp:cNvSpPr/>
      </dsp:nvSpPr>
      <dsp:spPr>
        <a:xfrm>
          <a:off x="678804" y="215107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F6B00-6500-7E49-9FCD-E0BD052E212D}">
      <dsp:nvSpPr>
        <dsp:cNvPr id="0" name=""/>
        <dsp:cNvSpPr/>
      </dsp:nvSpPr>
      <dsp:spPr>
        <a:xfrm>
          <a:off x="937076" y="3186866"/>
          <a:ext cx="3868188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Implications</a:t>
          </a:r>
        </a:p>
      </dsp:txBody>
      <dsp:txXfrm>
        <a:off x="937076" y="3186866"/>
        <a:ext cx="3868188" cy="637597"/>
      </dsp:txXfrm>
    </dsp:sp>
    <dsp:sp modelId="{F5B5D942-6566-E440-88A5-558FFBCDF39E}">
      <dsp:nvSpPr>
        <dsp:cNvPr id="0" name=""/>
        <dsp:cNvSpPr/>
      </dsp:nvSpPr>
      <dsp:spPr>
        <a:xfrm>
          <a:off x="538577" y="310716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53AD6-3383-734C-BD40-DC273BEC56C5}">
      <dsp:nvSpPr>
        <dsp:cNvPr id="0" name=""/>
        <dsp:cNvSpPr/>
      </dsp:nvSpPr>
      <dsp:spPr>
        <a:xfrm>
          <a:off x="480192" y="4142956"/>
          <a:ext cx="4325072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Questions</a:t>
          </a:r>
        </a:p>
      </dsp:txBody>
      <dsp:txXfrm>
        <a:off x="480192" y="4142956"/>
        <a:ext cx="4325072" cy="637597"/>
      </dsp:txXfrm>
    </dsp:sp>
    <dsp:sp modelId="{14CBC22D-45D0-1E4A-8EDD-32F04B3EA1DE}">
      <dsp:nvSpPr>
        <dsp:cNvPr id="0" name=""/>
        <dsp:cNvSpPr/>
      </dsp:nvSpPr>
      <dsp:spPr>
        <a:xfrm>
          <a:off x="81693" y="406325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4FCD4-0D9A-E84B-80B3-AC41B19C1987}">
      <dsp:nvSpPr>
        <dsp:cNvPr id="0" name=""/>
        <dsp:cNvSpPr/>
      </dsp:nvSpPr>
      <dsp:spPr>
        <a:xfrm>
          <a:off x="-5765484" y="-882453"/>
          <a:ext cx="6864056" cy="6864056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7CC4A-582D-BA4B-B761-0D0F4A84FB24}">
      <dsp:nvSpPr>
        <dsp:cNvPr id="0" name=""/>
        <dsp:cNvSpPr/>
      </dsp:nvSpPr>
      <dsp:spPr>
        <a:xfrm>
          <a:off x="480192" y="318594"/>
          <a:ext cx="4325072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Background</a:t>
          </a:r>
        </a:p>
      </dsp:txBody>
      <dsp:txXfrm>
        <a:off x="480192" y="318594"/>
        <a:ext cx="4325072" cy="637597"/>
      </dsp:txXfrm>
    </dsp:sp>
    <dsp:sp modelId="{FD59CCED-BF92-FD41-B1AB-7B01AD926383}">
      <dsp:nvSpPr>
        <dsp:cNvPr id="0" name=""/>
        <dsp:cNvSpPr/>
      </dsp:nvSpPr>
      <dsp:spPr>
        <a:xfrm>
          <a:off x="81693" y="238895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8B30C-CEB3-E643-8E31-A65AEBCDC5DC}">
      <dsp:nvSpPr>
        <dsp:cNvPr id="0" name=""/>
        <dsp:cNvSpPr/>
      </dsp:nvSpPr>
      <dsp:spPr>
        <a:xfrm>
          <a:off x="937076" y="1274685"/>
          <a:ext cx="3868188" cy="637597"/>
        </a:xfrm>
        <a:prstGeom prst="rect">
          <a:avLst/>
        </a:prstGeom>
        <a:solidFill>
          <a:srgbClr val="7A0119"/>
        </a:solidFill>
        <a:ln w="25400" cap="flat" cmpd="sng" algn="ctr">
          <a:solidFill>
            <a:srgbClr val="7A0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bg1"/>
              </a:solidFill>
            </a:rPr>
            <a:t>Study Design</a:t>
          </a:r>
        </a:p>
      </dsp:txBody>
      <dsp:txXfrm>
        <a:off x="937076" y="1274685"/>
        <a:ext cx="3868188" cy="637597"/>
      </dsp:txXfrm>
    </dsp:sp>
    <dsp:sp modelId="{9BD7FAE5-7AB8-4E45-B78A-FE1441222D4B}">
      <dsp:nvSpPr>
        <dsp:cNvPr id="0" name=""/>
        <dsp:cNvSpPr/>
      </dsp:nvSpPr>
      <dsp:spPr>
        <a:xfrm>
          <a:off x="538577" y="1194985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0014B-0FD7-604B-ABDD-6A5091D89BFA}">
      <dsp:nvSpPr>
        <dsp:cNvPr id="0" name=""/>
        <dsp:cNvSpPr/>
      </dsp:nvSpPr>
      <dsp:spPr>
        <a:xfrm>
          <a:off x="1077302" y="2230775"/>
          <a:ext cx="3727961" cy="637597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</a:rPr>
            <a:t>Results</a:t>
          </a:r>
        </a:p>
      </dsp:txBody>
      <dsp:txXfrm>
        <a:off x="1077302" y="2230775"/>
        <a:ext cx="3727961" cy="637597"/>
      </dsp:txXfrm>
    </dsp:sp>
    <dsp:sp modelId="{B9FC77BC-4C0D-274E-BD07-54A6A9307790}">
      <dsp:nvSpPr>
        <dsp:cNvPr id="0" name=""/>
        <dsp:cNvSpPr/>
      </dsp:nvSpPr>
      <dsp:spPr>
        <a:xfrm>
          <a:off x="678804" y="215107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F6B00-6500-7E49-9FCD-E0BD052E212D}">
      <dsp:nvSpPr>
        <dsp:cNvPr id="0" name=""/>
        <dsp:cNvSpPr/>
      </dsp:nvSpPr>
      <dsp:spPr>
        <a:xfrm>
          <a:off x="937076" y="3186866"/>
          <a:ext cx="3868188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Implications</a:t>
          </a:r>
        </a:p>
      </dsp:txBody>
      <dsp:txXfrm>
        <a:off x="937076" y="3186866"/>
        <a:ext cx="3868188" cy="637597"/>
      </dsp:txXfrm>
    </dsp:sp>
    <dsp:sp modelId="{F5B5D942-6566-E440-88A5-558FFBCDF39E}">
      <dsp:nvSpPr>
        <dsp:cNvPr id="0" name=""/>
        <dsp:cNvSpPr/>
      </dsp:nvSpPr>
      <dsp:spPr>
        <a:xfrm>
          <a:off x="538577" y="310716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53AD6-3383-734C-BD40-DC273BEC56C5}">
      <dsp:nvSpPr>
        <dsp:cNvPr id="0" name=""/>
        <dsp:cNvSpPr/>
      </dsp:nvSpPr>
      <dsp:spPr>
        <a:xfrm>
          <a:off x="480192" y="4142956"/>
          <a:ext cx="4325072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Questions</a:t>
          </a:r>
        </a:p>
      </dsp:txBody>
      <dsp:txXfrm>
        <a:off x="480192" y="4142956"/>
        <a:ext cx="4325072" cy="637597"/>
      </dsp:txXfrm>
    </dsp:sp>
    <dsp:sp modelId="{14CBC22D-45D0-1E4A-8EDD-32F04B3EA1DE}">
      <dsp:nvSpPr>
        <dsp:cNvPr id="0" name=""/>
        <dsp:cNvSpPr/>
      </dsp:nvSpPr>
      <dsp:spPr>
        <a:xfrm>
          <a:off x="81693" y="406325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4FCD4-0D9A-E84B-80B3-AC41B19C1987}">
      <dsp:nvSpPr>
        <dsp:cNvPr id="0" name=""/>
        <dsp:cNvSpPr/>
      </dsp:nvSpPr>
      <dsp:spPr>
        <a:xfrm>
          <a:off x="-5765484" y="-882453"/>
          <a:ext cx="6864056" cy="6864056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7CC4A-582D-BA4B-B761-0D0F4A84FB24}">
      <dsp:nvSpPr>
        <dsp:cNvPr id="0" name=""/>
        <dsp:cNvSpPr/>
      </dsp:nvSpPr>
      <dsp:spPr>
        <a:xfrm>
          <a:off x="480192" y="318594"/>
          <a:ext cx="3655436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Background</a:t>
          </a:r>
        </a:p>
      </dsp:txBody>
      <dsp:txXfrm>
        <a:off x="480192" y="318594"/>
        <a:ext cx="3655436" cy="637597"/>
      </dsp:txXfrm>
    </dsp:sp>
    <dsp:sp modelId="{FD59CCED-BF92-FD41-B1AB-7B01AD926383}">
      <dsp:nvSpPr>
        <dsp:cNvPr id="0" name=""/>
        <dsp:cNvSpPr/>
      </dsp:nvSpPr>
      <dsp:spPr>
        <a:xfrm>
          <a:off x="81693" y="238895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8B30C-CEB3-E643-8E31-A65AEBCDC5DC}">
      <dsp:nvSpPr>
        <dsp:cNvPr id="0" name=""/>
        <dsp:cNvSpPr/>
      </dsp:nvSpPr>
      <dsp:spPr>
        <a:xfrm>
          <a:off x="937076" y="1274685"/>
          <a:ext cx="3198552" cy="637597"/>
        </a:xfrm>
        <a:prstGeom prst="rect">
          <a:avLst/>
        </a:prstGeom>
        <a:solidFill>
          <a:srgbClr val="7A0119"/>
        </a:solidFill>
        <a:ln w="25400" cap="flat" cmpd="sng" algn="ctr">
          <a:solidFill>
            <a:srgbClr val="7A01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bg1"/>
              </a:solidFill>
            </a:rPr>
            <a:t>Study Design</a:t>
          </a:r>
        </a:p>
      </dsp:txBody>
      <dsp:txXfrm>
        <a:off x="937076" y="1274685"/>
        <a:ext cx="3198552" cy="637597"/>
      </dsp:txXfrm>
    </dsp:sp>
    <dsp:sp modelId="{9BD7FAE5-7AB8-4E45-B78A-FE1441222D4B}">
      <dsp:nvSpPr>
        <dsp:cNvPr id="0" name=""/>
        <dsp:cNvSpPr/>
      </dsp:nvSpPr>
      <dsp:spPr>
        <a:xfrm>
          <a:off x="538577" y="1194985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0014B-0FD7-604B-ABDD-6A5091D89BFA}">
      <dsp:nvSpPr>
        <dsp:cNvPr id="0" name=""/>
        <dsp:cNvSpPr/>
      </dsp:nvSpPr>
      <dsp:spPr>
        <a:xfrm>
          <a:off x="1077302" y="2230775"/>
          <a:ext cx="3058325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Results</a:t>
          </a:r>
        </a:p>
      </dsp:txBody>
      <dsp:txXfrm>
        <a:off x="1077302" y="2230775"/>
        <a:ext cx="3058325" cy="637597"/>
      </dsp:txXfrm>
    </dsp:sp>
    <dsp:sp modelId="{B9FC77BC-4C0D-274E-BD07-54A6A9307790}">
      <dsp:nvSpPr>
        <dsp:cNvPr id="0" name=""/>
        <dsp:cNvSpPr/>
      </dsp:nvSpPr>
      <dsp:spPr>
        <a:xfrm>
          <a:off x="678804" y="215107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F6B00-6500-7E49-9FCD-E0BD052E212D}">
      <dsp:nvSpPr>
        <dsp:cNvPr id="0" name=""/>
        <dsp:cNvSpPr/>
      </dsp:nvSpPr>
      <dsp:spPr>
        <a:xfrm>
          <a:off x="937076" y="3186866"/>
          <a:ext cx="3198552" cy="637597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</a:rPr>
            <a:t>Implications</a:t>
          </a:r>
        </a:p>
      </dsp:txBody>
      <dsp:txXfrm>
        <a:off x="937076" y="3186866"/>
        <a:ext cx="3198552" cy="637597"/>
      </dsp:txXfrm>
    </dsp:sp>
    <dsp:sp modelId="{F5B5D942-6566-E440-88A5-558FFBCDF39E}">
      <dsp:nvSpPr>
        <dsp:cNvPr id="0" name=""/>
        <dsp:cNvSpPr/>
      </dsp:nvSpPr>
      <dsp:spPr>
        <a:xfrm>
          <a:off x="538577" y="310716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53AD6-3383-734C-BD40-DC273BEC56C5}">
      <dsp:nvSpPr>
        <dsp:cNvPr id="0" name=""/>
        <dsp:cNvSpPr/>
      </dsp:nvSpPr>
      <dsp:spPr>
        <a:xfrm>
          <a:off x="480192" y="4142956"/>
          <a:ext cx="3655436" cy="637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093" tIns="86360" rIns="86360" bIns="8636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Questions</a:t>
          </a:r>
        </a:p>
      </dsp:txBody>
      <dsp:txXfrm>
        <a:off x="480192" y="4142956"/>
        <a:ext cx="3655436" cy="637597"/>
      </dsp:txXfrm>
    </dsp:sp>
    <dsp:sp modelId="{14CBC22D-45D0-1E4A-8EDD-32F04B3EA1DE}">
      <dsp:nvSpPr>
        <dsp:cNvPr id="0" name=""/>
        <dsp:cNvSpPr/>
      </dsp:nvSpPr>
      <dsp:spPr>
        <a:xfrm>
          <a:off x="81693" y="4063256"/>
          <a:ext cx="796996" cy="796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23:56:34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23:56:34.3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91 24575,'15'-16'0,"-1"-1"0,1 0 0,8-7 0,-10 8 0,-16 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23:56:34.3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282 6 24575,'1'-2'0,"0"0"0,-1 1 0,1 0 0,1 1 0,-1 0 0,1 0 0,-1 0 0,1 1 0,1 2 0,-2-1 0,1 1 0,-1-1 0,-1-1 0,0 1 0,0-1 0,0 0 0,0 0 0,-1-1 0,-1-1 0,0 0 0,1 0 0,0-1 0,-1 1 0,1 0 0,0 0 0,1 0 0,0 0 0,0 0 0,0 0 0,1 0 0,0 1 0,2-1 0,-1 1 0,2 0 0,-2-1 0,0 2 0,0-1 0,-1 1 0,1 2 0,0 2 0,-1-1 0,0 2 0,0-2 0,-1 0 0,0 0 0,0-1 0,-1-1 0,0 0 0,0 0 0,-1-1 0,1-1 0,-1 1 0,1-2 0,1 0 0,-2 0 0,1-1 0,0 0 0,-1-1 0,1 2 0,1-1 0,0 0 0,0 1 0,0-1 0,0 2 0,1-2 0,0 1 0,1 0 0,-1 1 0,1 0 0,0-1 0,0 1 0,0 0 0,-1 1 0,0-1 0,0 2 0,1 0 0,-1 2 0,0-3 0,0 3 0,-1-2 0,1 1 0,-1 0 0,0-1 0,0-1 0,0 2 0,-1-2 0,1 0 0,-1-1 0,0 2 0,0-2 0,0 0 0,0 0 0,0 0 0,-1-2 0,1 1 0,-1-2 0,-1 0 0,2 0 0,-2 0 0,1 0 0,2 1 0,-1 0 0,0 0 0,1 1 0,-1-2 0,2 3 0,-1-1 0,4 0 0,-2 0 0,3 1 0,-3 0 0,-1 0 0,4 0 0,-2 1 0,2 1 0,-3-1 0,0 0 0,-1 1 0,2 4 0,-1-2 0,0 4 0,-1-5 0,-1 1 0,0-2 0,2 6 0,-2-3 0,1 3 0,-1-5 0,0 0 0,0-2 0,0 1 0,0 0 0,0 0 0,0 0 0,0-1 0,0 0 0,-1-1 0,1 1 0,-2-2 0,1 1 0,-1-1 0,1 1 0,-2-1 0,1-1 0,-2 1 0,2 0 0,0 0 0,0 0 0,1 1 0,0 0 0,1 1 0,0 0 0,1 0 0,0 0 0,0-1 0,0 1 0,0-1 0,0 1 0,0-1 0,0 0 0,0 1 0,0 0 0,-1 0 0,1 1 0,0 0 0,0 1 0,0 1 0,-1 0 0,0 0 0,0 0 0,0 2 0,-2-2 0,2 2 0,-1-3 0,0-1 0,1 0 0,0-2 0,0 1 0,0 0 0,-1 0 0,1 0 0,0 0 0,-1 0 0,1 0 0,0 0 0,-1 0 0,1 1 0,-1-1 0,1 2 0,-2-1 0,1 1 0,0-2 0,0 1 0,0-1 0,-1 1 0,1 0 0,-3 1 0,2 0 0,-4 2 0,4-2 0,-2 0 0,2 0 0,1-1 0,-1 0 0,1-1 0,0 0 0,0 0 0,0 0 0,0 0 0,-1 1 0,0-1 0,0 1 0,-3 2 0,2 0 0,-3 1 0,1 2 0,0-1 0,-1 2 0,1-3 0,1 0 0,1-1 0,1-1 0,1-2 0,0 1 0,0-1 0,0 0 0,-1 1 0,1-1 0,0 0 0,0-1 0,-1 1 0,2-3 0,0 1 0,1-3 0,0 1 0,0-1 0,0 0 0,1 0 0,-1 0 0,1 0 0,-1 1 0,2-1 0,-2 1 0,1-1 0,-1 3 0,0-2 0,1 2 0,-1 0 0,0 0 0,0-1 0,0 1 0,0 0 0,0 0 0,1-1 0,-1 1 0,0 0 0,0-1 0,0 1 0,0 0 0,-1 0 0,1 0 0,0 0 0,0 0 0,0 0 0,-1 0 0,1 1 0,-1-1 0,2 0 0,-1 1 0,0-2 0,1 1 0,-1 1 0,1-1 0,-2 0 0,1 0 0,0 0 0,-1 1 0,1-1 0,-1 0 0,1 0 0,-1 0 0,0 1 0,0-1 0,0 0 0,1 0 0,-1 0 0,-2 2 0,-2 4 0,-3 1 0,0 2 0,-1 0 0,-9 6 0,7-5 0,-7 7 0,10-10 0,-5 6 0,7-6 0,-3 1 0,6-6 0,1 0 0,0 0 0,1-4 0,2 1 0,0-7 0,3 0 0,3-4 0,3-5 0,8-3-667,0-3 667,3 2 0,-5 6 0,-8 4 0,-3 6 0,-4 1 0,-1 3 0,0 1 0,-1 0 667,1 0-667,-4 3 0,-2 1 0,-5 4 0,-4 2 0,-2 2 0,-4 0 0,2 0 0,0-2 0,4 1 0,7-5 0,2-1 0,4-3 0,1-1 0,6-5 0,0-3 0,4-1 0,1-5 0,0 3 0,-3 1 0,4-3 0,-3 3 0,-1 1 0,2-3 0,-8 10 0,2-3 0,-3 4 0,-1 0 0,-3 4 0,1-1 0,-9 8 0,6-6 0,-6 6 0,-2-1 0,4-3 0,-10 10 0,11-10 0,-4 5 0,10-9 0,-1 1 0,3-3 0,1-2 0,3-4 0,2-2 0,3-2 0,2-2 0,1 0 0,6-6 0,-5 5 0,1-1 0,7-9 0,-11 12 0,2-3 0,-11 13 0,0-2 0,0 3 0,-1-1 0,-1 3 0,0-2 0,-1 2 0,2-1 0,-1 0 0,0-1 0,0 1 0,-1 0 0,1 0 0,-1 0 0,1 0 0,0 0 0,0 0 0,0 1 0,-1 0 0,-2 3 0,3-2 0,-3 2 0,3-3 0,0-1 0,1 0 0,-1 0 0,0 0 0,0-1 0,1 1 0,-1 1 0,-1-1 0,1 1 0,0 0 0,-1-1 0,1 1 0,2-1 0,1-3 0,1 1 0,1-1 0,-1 1 0,-2 1 0,0-1 0,0 1 0,0 1 0,0-1 0,0 2 0,0-1 0,1 1 0,0 0 0,0 2 0,0-2 0,1 1 0,-1-1 0,1 0 0,-2-1 0,0 0 0,0 1 0,0-2 0,-1 1 0,-1 0 0,1 0 0,-4 3 0,2-1 0,-1 1 0,-2 2 0,4-3 0,-4 3 0,4-4 0,-1 0 0,0 0 0,2 0 0,-2 0 0,2-1 0,-1 0 0,1 0 0,-1 0 0,1 1 0,0-1 0,-1 0 0,1 0 0,0 0 0,-1 0 0,1 0 0,0 1 0,0-1 0,0 0 0,0 0 0,0 0 0,0 0 0,0 0 0,-1 1 0,1 0 0,1 0 0,-1 0 0,1 0 0,0-1 0,0-1 0,3 0 0,-2-2 0,3 0 0,-2-3 0,0 0 0,1-3 0,0 0 0,-1 3 0,-1-1 0,-2 5 0,1 0 0,-1 0 0,1 0 0,-1 0 0,0 1 0,1-1 0,0 1 0,1-1 0,-1 1 0,0-1 0,0 1 0,0 0 0,0 0 0,0 1 0,0-1 0,0 1 0,-1 1 0,1-1 0,-1 1 0,0 2 0,-1 4 0,0 0 0,-1 0 0,0-1 0,1-3 0,-1 1 0,0-2 0,0 0 0,0 0 0,-1 1 0,0-2 0,1 0 0,-2 0 0,3-1 0,-2 1 0,1 0 0,-1-1 0,-1 2 0,3-2 0,-3 1 0,3-1 0,-1-1 0,-1 2 0,2-2 0,-2 2 0,1-2 0,0 1 0,0 0 0,1-1 0,-1 1 0,0 0 0,0 0 0,-1 0 0,1-1 0,0 1 0,0 0 0,-1-1 0,2 1 0,0-1 0,0 1 0,0-1 0,0 0 0,0 1 0,0-1 0,1 1 0,-1-1 0,0 0 0,0 0 0,0 0 0,0 0 0,-1 0 0,1 0 0,0 0 0,-1 0 0,-4-1 0,3 1 0,-4-1 0,5 1 0,0-1 0,1 1 0,-1-1 0,1 0 0,-1 1 0,0-1 0,1 1 0,-1-1 0,1 1 0,0 0 0,0-1 0,-1 1 0,1 0 0,0 0 0,-1 0 0,1 1 0,-1-1 0,0 0 0,-1 1 0,1-1 0,0 0 0,1 1 0,1-1 0,-1 1 0,1 0 0,-1 0 0,1 0 0,0-1 0,1 2 0,0-1 0,0 2 0,1-1 0,0 1 0,1-1 0,-1 0 0,-1-1 0,0 0 0,0 0 0,-2-4 0,-3-2 0,-3-3 0,1 1 0,-1 0 0,-2-3 0,4 4 0,-3-3 0,3 5 0,2 2 0,-2-2 0,4 3 0,1 0 0,-2 0 0,2 3 0,-1-1 0,1 1 0,0 0 0,2 3 0,-1-2 0,4 4 0,0 0 0,3 1 0,-3-1 0,3 0 0,-4-3 0,1 1 0,-1-1 0,-1-3 0,-2 0 0,-1 0 0,-4-3 0,1 1 0,-9-4 0,6 2 0,-8-4 0,8 5 0,-1-2 0,5 4 0,1-1 0,-4 1 0,4 0 0,-3-1 0,3 1 0,1 0 0,-1 1 0,1 1 0,0 1 0,2-1 0,0 3 0,0-3 0,4 7 0,-1-2 0,2 0 0,0 5 0,-3-9 0,2 5 0,-4-6 0,4 3 0,-4-3 0,2 2 0,-2-4 0,0 1 0,-2 0 0,2-1 0,-2 1 0,1-1 0,0 1 0,0-1 0,-1 1 0,2-1 0,-2 1 0,-3-3 0,-1 0 0,-4-2 0,-1-3 0,-2 1 0,-1-5 0,0 3 0,0-1 0,-2-2 0,7 5 0,-2-1 0,9 7 0,0 0 0,3 3 0,4 1 0,0 2 0,3 0 0,4 3 0,-4-2 0,7 3 0,-7-4 0,1 1 0,-5-3 0,3 1 0,-3-1 0,1-1 0,-2-1 0,-3-1 0,0 0 0,-1 0 0,0-1 0,-1 0 0,1 1 0,-1 0 0,1 0 0,-1 0 0,1-1 0,-1 2 0,0-1 0,0 0 0,0 0 0,-1 0 0,-1 0 0,-1-1 0,-8 1 0,4-1 0,-6-1 0,0-2 0,5 0 0,-4-1 0,1-5 0,3 4 0,-2-7 0,2 5 0,-1-5 0,3 5 0,-1-2 0,4 5 0,2 2 0,-1 0 0,1 0 0,0 2 0,-1-2 0,1 2 0,1 0 0,-1-1 0,1 3 0,-1-1 0,2 1 0,0 1 0,1-1 0,0 2 0,2 0 0,-1-1 0,2 1 0,6 4 0,-5-3 0,8 4 0,-10-6 0,1 0 0,-1-1 0,-2 0 0,1-1 0,-2 0 0,1 0 0,-1 0 0,0 0 0,0-1 0,1 1 0,-1-1 0,-1 1 0,1-1 0,0 1 0,-1 0 0,1 0 0,-1 0 0,1 0 0,-1 1 0,0-1 0,0 0 0,0 0 0,-1-1 0,-1-1 0,-4-1 0,3-1 0,-9-4 0,5 3 0,-10-7 0,4 5 0,1-1 0,0 3 0,9 2 0,-2 0 0,3 1 0,-1 0 0,2 0 0,-2-1 0,1 2 0,-2-3 0,3 3 0,-2-2 0,1 2 0,1 0 0,-1 0 0,1 0 0,0 0 0,0 0 0,0 0 0,0 0 0,0 0 0,0 0 0,1 1 0,0 0 0,0 0 0,0-1 0,0 1 0,0 0 0,0 0 0,0 0 0,5 6 0,-1-3 0,5 4 0,-4-3 0,3-1 0,-2 0 0,5 2 0,-6-4 0,4 3 0,-6-4 0,0 0 0,0 0 0,0 0 0,-2 0 0,2 0 0,-3 0 0,1-1 0,0 1 0,0 0 0,3 1 0,-2 0 0,1 1 0,-1-2 0,-1 0 0,1 0 0,-1 0 0,0 0 0,0 0 0,2 1 0,-2 0 0,1-1 0,0 0 0,-1-1 0,-1 1 0,1-1 0,0 1 0,0-1 0,-1 1 0,1-1 0,0 1 0,0-1 0,0 1 0,0-1 0,0 1 0,0-1 0,0 1 0,-1 0 0,2-1 0,-1 1 0,1-1 0,0 2 0,-1-1 0,1 0 0,-1 0 0,0-1 0,0 0 0,-1 0 0,1 1 0,0-1 0,0 0 0,0 0 0,1 0 0,-1 0 0,0 1 0,0-1 0,0 0 0,0 1 0,1-1 0,-1 1 0,0-1 0,0 1 0,0-1 0,0 0 0,0 1 0,-1-1 0,1 1 0,0-1 0,0 1 0,-1 0 0,1-1 0,0 2 0,-1-2 0,0 1 0,1 0 0,-1 0 0,0 0 0,-1 0 0,1 0 0,-1 0 0,0 0 0,0-1 0,0 1 0,1 0 0,-1-1 0,1 1 0,-1-1 0,0 1 0,0-1 0,-1 0 0,1 1 0,-1-1 0,1 0 0,-1 0 0,1 0 0,-1 0 0,0 0 0,1 0 0,-2-1 0,1 0 0,-2-1 0,0-2 0,-3-1 0,2 0 0,-1 0 0,3 4 0,0-2 0,1 2 0,0-1 0,0 1 0,0 0 0,0 0 0,1 0 0,-1 1 0,0-1 0,0 1 0,0-1 0,1 1 0,-1-1 0,-1 1 0,1-1 0,-1 1 0,0-2 0,-1 0 0,0 0 0,1 0 0,-1 0 0,2 0 0,-1 0 0,2 1 0,0 0 0,0 1 0,0-1 0,0 0 0,0 0 0,0 1 0,0-1 0,0 1 0,0-1 0,0 1 0,0-1 0,0 1 0,0-1 0,0 0 0,-1 0 0,1 0 0,-1 0 0,0 0 0,1 1 0,-1-1 0,1 1 0,1 0 0,-1 0 0,0 0 0,0 0 0,0 0 0,0-1 0,0 1 0,0 0 0,0 0 0,0 0 0,0 0 0,0-1 0,-1 1 0,-1-1 0,2 1 0,-1 0 0,1 0 0,0 0 0,3 3 0,-1-2 0,2 4 0,0-3 0,2 3 0,-1-2 0,1 1 0,0 1 0,-2-3 0,2 2 0,-1 0 0,0-1 0,1 1 0,-2-2 0,0 1 0,-1-2 0,1 1 0,-1-1 0,1 0 0,-1 0 0,0 0 0,0-1 0,0 1 0,-1-1 0,0 1 0,0-1 0,0 1 0,0 0 0,0-1 0,0 1 0,0 0 0,1-1 0,-2 1 0,2-1 0,-1 2 0,0-2 0,0 1 0,1 0 0,-1-1 0,0 1 0,0 0 0,0-1 0,0 1 0,-1-1 0,1 1 0,1 0 0,-1-1 0,0 1 0,0 0 0,0-1 0,0 1 0,-1-1 0,1 1 0,0 0 0,0-1 0,0 1 0,0 0 0,0 0 0,1 1 0,-1-2 0,1 1 0,-1 0 0,0 1 0,1-1 0,-1 0 0,0 0 0,1 0 0,-1 0 0,0 0 0,0 0 0,1 0 0,0 1 0,0 0 0,1 0 0,-2-1 0,0 0 0,1 0 0,-1 0 0,1 1 0,-1-1 0,1 2 0,-1-3 0,0 2 0,1-1 0,-1 0 0,2 1 0,-1-1 0,0 1 0,3 1 0,-3-2 0,3 2 0,-4-2 0,0-1 0,1 2 0,-1-2 0,1 2 0,0-2 0,0 1 0,0 1 0,0-1 0,1 1 0,1-1 0,0 1 0,-1-1 0,0 0 0,-1 0 0,-1 0 0,0-1 0,0 0 0,0 1 0,0-1 0,1 0 0,-1 1 0,1-1 0,0 1 0,-1-1 0,0 1 0,0-1 0,0 1 0,0 0 0,0-1 0,1 1 0,-1-1 0,0 2 0,0-2 0,-1 1 0,1-1 0,0 1 0,0 0 0,0 0 0,-1 0 0,1-1 0,0 1 0,0 0 0,0 0 0,0 0 0,0-1 0,-1 0 0,1 0 0,0 1 0,0-1 0,0 1 0,0-1 0,0 0 0,0 0 0,0 1 0,-1-1 0,1 1 0,0-1 0,0 0 0,0 0 0,0 0 0,0 1 0,0-1 0,0 1 0,0-1 0,0 0 0,0 1 0,0-1 0,0 1 0,0-1 0,0 1 0,0-1 0,-1 1 0,1 0 0,0 0 0,0-1 0,0 1 0,-1 0 0,0 0 0,1 0 0,0-1 0,0 1 0,0-1 0,-1 0 0,1-1 0,0 0 0,0-2 0,1 0 0,0 0 0,0-1 0,0 1 0,-1 1 0,0 1 0,0 0 0,1 0 0,-1 0 0,0-1 0,0 2 0,1-1 0,0-1 0,-1 1 0,1 0 0,-1-1 0,1 1 0,-1 1 0,0-1 0,-1 0 0,2 1 0,-1-1 0,0 1 0,1-1 0,0 1 0,0 0 0,1-1 0,-1 1 0,0 0 0,0-1 0,-1 0 0,1 0 0,-1 1 0,0-1 0,0 0 0,0 0 0,0 0 0,-1 0 0,2 0 0,-1 0 0,0 0 0,0 1 0,-1-1 0,1 0 0,-1-1 0,1 1 0,-1 1 0,0-1 0,1 0 0,-1 0 0,1 1 0,1-2 0,-1 1 0,1-1 0,-1 0 0,0 1 0,0-1 0,-1 1 0,-2 2 0,1-1 0,-2 2 0,0-1 0,1 0 0,-1 1 0,1-2 0,-1 1 0,1-1 0,0 1 0,1 0 0,-1-1 0,0 1 0,-1 0 0,1-1 0,-1 1 0,1-1 0,-2 0 0,1 1 0,-1-1 0,1 0 0,-1 1 0,3-1 0,-2 0 0,2 1 0,0-1 0,0 0 0,1 0 0,-2 1 0,1-1 0,-2 0 0,2 0 0,-2 1 0,1-1 0,-1 1 0,1-1 0,0 0 0,0 1 0,1-1 0,0 1 0,0-1 0,0 1 0,0-1 0,0 1 0,0-1 0,-1 1 0,1 0 0,0-1 0,0 0 0,0 0 0,0 1 0,-1-1 0,1 0 0,0 0 0,-1 0 0,1 0 0,0 1 0,0-1 0,0 0 0,0 0 0,0-1 0,0 1 0,-2-1 0,1 1 0,-1-1 0,0 1 0,-1-1 0,0 1 0,1 0 0,1 0 0,2 1 0,0 0 0,0 0 0,1 2 0,0 0 0,0 0 0,0-1 0,0 1 0,3 4 0,-2-3 0,2 4 0,-2-6 0,-1 0 0,0 0 0,0-1 0,0 0 0,0-1 0,0 2 0,0-2 0,1 1 0,0 0 0,-1-1 0,1 1 0,-1-1 0,0 1 0,1-1 0,-1 0 0,0 1 0,1-1 0,-1 0 0,0 1 0,0-1 0,0 0 0,0 0 0,0 1 0,0-1 0,-1 1 0,1-1 0,0 1 0,0 0 0,0 0 0,0-1 0,0 1 0,-1 0 0,1 0 0,0-1 0,0 1 0,-1-1 0,1 1 0,-1 0 0,2-1 0,-2 1 0,2 0 0,-1 0 0,0-1 0,0 1 0,0-1 0,-1 1 0,2 0 0,-2-1 0,2 1 0,-1 0 0,0 0 0,0 0 0,0 0 0,1 0 0,0 0 0,-1 0 0,0 0 0,1 0 0,0 0 0,0 1 0,0-2 0,-1 1 0,2 1 0,-2-1 0,1 0 0,-1 0 0,0 0 0,1 0 0,-1-1 0,0 1 0,0 0 0,0 0 0,0-1 0,0 1 0,0-1 0,0 0 0,0 0 0,-1 1 0,1 0 0,-1-1 0,1 1 0,0 0 0,-1-1 0,0 1 0,1 0 0,-1 0 0,0 0 0,1-1 0,-1 1 0,1 0 0,-1 0 0,1-1 0,0 1 0,-1 0 0,1 0 0,0 0 0,0 0 0,0 0 0,0 0 0,-1 0 0,1-1 0,0 1 0,-1-1 0,1 1 0,0 0 0,-1 0 0,1 0 0,0 0 0,-1 0 0,1 0 0,0 0 0,0-1 0,0 1 0,0 0 0,0 0 0,0 0 0,0 0 0,0-1 0,0 1 0,1 0 0,-1 0 0,0 0 0,-1 0 0,1 0 0,0 0 0,0 0 0,0 0 0,0 0 0,1 0 0,-1-1 0,1 1 0,-1 1 0,1-1 0,-1 0 0,1 0 0,-1 0 0,1 0 0,-1-1 0,1 1 0,1 0 0,-1 0 0,1 1 0,0-1 0,0 1 0,1-1 0,-2 0 0,1 0 0,-2-1 0,0 0 0,0 1 0,0-1 0,0 1 0,0-1 0,1 1 0,-1-1 0,1 1 0,-1 0 0,1-1 0,-1 1 0,1-1 0,-1 1 0,0-1 0,0 1 0,0-1 0,1 0 0,-1 0 0,0 1 0,1-1 0,-1 0 0,0 0 0,0 1 0,0-1 0,0 0 0,1 1 0,-1-1 0,0 0 0,1 1 0,0-1 0,0 0 0,0 0 0,1 1 0,-1-1 0,0 0 0,-1 0 0,2 1 0,-1-1 0,2 0 0,-2 0 0,4 0 0,-3 1 0,2-1 0,2 1 0,-4-1 0,9 2 0,-8-1 0,8 1 0,-9-2 0,9 2 0,-9-1 0,5 0 0,-6 0 0,0-1 0,0 0 0,0 0 0,0 0 0,0 0 0,0 0 0,0 0 0,0 0 0,1 1 0,-2-1 0,1 0 0,0 0 0,-1 0 0,0 0 0,1 0 0,-1 0 0,0 0 0,0 0 0,1 0 0,0 0 0,1 0 0,0 0 0,0 0 0,-1 0 0,3 0 0,-3 0 0,2 0 0,-2 0 0,-1 0 0,1 0 0,-1 0 0,1 0 0,-1 0 0,1 0 0,-2 0 0,1 0 0,1 0 0,-1 0 0,0-1 0,1 1 0,0 0 0,0-1 0,0 1 0,-1 0 0,1-1 0,1 1 0,-1 0 0,0 0 0,0-1 0,0 1 0,0 0 0,0-1 0,0 1 0,3-1 0,-3 0 0,1 0 0,-1 0 0,-1 0 0,1 0 0,0 0 0,-1 1 0,1-1 0,-1 0 0,0 0 0,0 0 0,0-1 0,0 1 0,0 0 0,0 0 0,1 0 0,-1 0 0,0 1 0,0-1 0,0 0 0,-1 1 0,1-1 0,0 0 0,0 0 0,0 0 0,-1 0 0,2 0 0,-1 0 0,0 1 0,0-1 0,0 0 0,0 1 0,0-1 0,0 0 0,0 0 0,0 0 0,1 0 0,-1 1 0,1-1 0,-1 0 0,1 0 0,-1 0 0,0 0 0,1 1 0,-1-2 0,0 1 0,1 0 0,-1 0 0,0-1 0,1 1 0,-1 0 0,1-1 0,-1 1 0,0 0 0,0 0 0,0 0 0,1 0 0,-1 0 0,1 0 0,-1 0 0,1 0 0,0 0 0,-1 0 0,1-1 0,-1 2 0,1-1 0,0 0 0,1-1 0,1 1 0,0-1 0,2-1 0,-1 1 0,0 0 0,-1 0 0,-1 1 0,0-1 0,-2 1 0,1 0 0,0-1 0,-1 1 0,1-1 0,-1 1 0,1 0 0,-1 0 0,0-1 0,1 1 0,0-1 0,-1 1 0,0 0 0,1 0 0,-2 0 0,2 0 0,-1-1 0,0 1 0,0-1 0,0 1 0,1-1 0,-1 1 0,1-1 0,-1 0 0,1 1 0,-1 0 0,0 0 0,-1 0 0,1 0 0,1-1 0,-1 1 0,0 0 0,0-1 0,0 1 0,0-1 0,-1 1 0,1-1 0,0 0 0,0 1 0,0-1 0,0 0 0,0 0 0,0 0 0,0 1 0,-1 0 0,1 0 0,0 0 0,0 0 0,0 0 0,0 0 0,0 0 0,0-1 0,0 1 0,-1 0 0,1-1 0,0 1 0,0-1 0,0 1 0,0 0 0,0 0 0,0 0 0,0-1 0,0 1 0,0 0 0,0 0 0,0 0 0,0 0 0,0 0 0,0 0 0,0 0 0,-1 0 0,1 0 0,0-1 0,0 1 0,0-1 0,0 1 0,0 0 0,0 0 0,0 0 0,-1 0 0,1 0 0,0 0 0,0-1 0,0 1 0,0-1 0,0 1 0,0 0 0,0 0 0,-1 0 0,2-1 0,-1 1 0,1-1 0,-1 0 0,0 1 0,0 0 0,0 0 0,1-1 0,-1 1 0,0 0 0,0 0 0,0 0 0,1-1 0,-1 1 0,1 0 0,-1 0 0,0 0 0,0 0 0,0 1 0,0-1 0,-1 3 0,0 0 0,-1 2 0,0 0 0,-2 1 0,0 2 0,0-1 0,-2 3 0,3-6 0,-2 4 0,3-5 0,-1 1 0,1-2 0,0 1 0,1-1 0,0 0 0,-1 0 0,0-1 0,1 1 0,-1 0 0,1 0 0,-1-1 0,1 2 0,-1-1 0,1 0 0,-2 0 0,1 0 0,0 1 0,0-1 0,0 1 0,0-1 0,1 0 0,-2 1 0,1-1 0,0 0 0,0 0 0,0 2 0,0-2 0,0 1 0,-1 1 0,2-2 0,-2 2 0,1-1 0,0 0 0,0 1 0,1-3 0,0 3 0,0-2 0,0 2 0,-1-2 0,1 0 0,0 0 0,-1 0 0,1 0 0,0 0 0,0 1 0,-1-2 0,1 1 0,0 0 0,-1 1 0,1-1 0,0 0 0,-1 0 0,1 0 0,-1 0 0,0 1 0,1-1 0,-1 0 0,0 0 0,1 0 0,-1 0 0,0 0 0,0-1 0,0 1 0,0 1 0,0-1 0,0 0 0,0 1 0,-1-1 0,1 0 0,0 0 0,0 0 0,0 0 0,0 1 0,0-1 0,-1 1 0,1-1 0,1 0 0,-1 0 0,0 0 0,1 0 0,-1 0 0,0-1 0,1 1 0,-1-1 0,-1 1 0,1 0 0,0 0 0,0 0 0,-1 0 0,1 1 0,-2-1 0,2 0 0,-1 1 0,0-1 0,0 0 0,1 0 0,-1 0 0,1 0 0,-1 0 0,1 0 0,-1 0 0,1-1 0,-1 1 0,1 0 0,0 0 0,-1 0 0,1 0 0,0 0 0,-1 1 0,1-1 0,0 1 0,0-1 0,0-1 0,0 1 0,0 0 0,-1 0 0,1 0 0,0 0 0,0 1 0,0-1 0,0 0 0,-1 0 0,1 0 0,-1 0 0,0 0 0,0 1 0,0 0 0,-3 0 0,3-1 0,-3 1 0,3-2 0,-2 1 0,-2 0 0,-1 1 0,1 0 0,0-1 0,3 1 0,0-1 0,2-1 0,-1 1 0,1-1 0,-1 1 0,1-1 0,0 1 0,0-1 0,0 0 0,0 0 0,0 0 0,0 1 0,0-1 0,0 0 0,0 0 0,0 1 0,0-1 0,-1 0 0,1 1 0,0-1 0,-1 1 0,1-1 0,-1 0 0,0 1 0,-1-1 0,1 0 0,-1 1 0,0 0 0,-1 1 0,0-2 0,0 1 0,-2 0 0,2 0 0,-4-1 0,1 1 0,-1 0 0,0 0 0,2 0 0,0 0 0,2-1 0,-2 2 0,1-2 0,0 2 0,1-2 0,0 1 0,1-1 0,0 1 0,1-1 0,1 0 0,-1 0 0,0 1 0,-1 0 0,0-1 0,-1 1 0,0-1 0,1 1 0,0-1 0,0 0 0,0 0 0,0 0 0,2 0 0,0 0 0,0 0 0,-1 0 0,1 0 0,0 0 0,0 0 0,0 0 0,0-1 0,0 1 0,1 0 0,-1 0 0,0-1 0,0 1 0,0 0 0,0-1 0,-1 1 0,1-1 0,-1 1 0,1-1 0,-1 1 0,0 0 0,1 0 0,0 0 0,0 0 0,-1 0 0,1-1 0,0 1 0,-1-1 0,0 1 0,-1-1 0,-1 0 0,1 1 0,0-1 0,2 1 0,-1-1 0,2 1 0,-1 0 0,0-1 0,0 1 0,0 0 0,0-1 0,0 1 0,-1 0 0,5 0 0,-1 1 0,3-1 0,-2 1 0,1-1 0,-1 1 0,2-1 0,-4 0 0,1 1 0,1-1 0,0 0 0,-1 0 0,2 1 0,-1-1 0,2 0 0,2 0 0,3 0 0,-1 1 0,1-1 0,-5 1 0,1-1 0,-1 0 0,-2 0 0,5 0 0,-3 0 0,0 0 0,4 0 0,-6 0 0,9 0 0,-4 0 0,1 0 0,-2 0 0,-4 0 0,0 0 0,-1-1 0,-1 1 0,3 0 0,-2-1 0,3 1 0,-1 0 0,1 0 0,0 0 0,-2 0 0,1 0 0,-2-1 0,-1 1 0,0 0 0,0-1 0,0 1 0,2 0 0,-1-1 0,1 1 0,-1-1 0,6 0 0,-5 1 0,3-1 0,-5 0 0,0 1 0,1-1 0,-1 1 0,0-1 0,0 0 0,0 0 0,-1 0 0,2-1 0,-1 1 0,1-2 0,-1 2 0,-1 0 0,1-1 0,-1 0 0,1 0 0,-1-2 0,2-1 0,-1 1 0,1 0 0,-2 2 0,1 2 0,0-2 0,0 2 0,-1-1 0,0 0 0,0 0 0,1 0 0,-1-1 0,1 2 0,0-2 0,0 1 0,0 0 0,0 0 0,0 0 0,0 0 0,0 1 0,0 0 0,0 0 0,0 1 0,0 0 0,0 0 0,0 0 0,0 1 0,0-1 0,-1 0 0,0 1 0,0-1 0,-1 1 0,-2 0 0,0 1 0,-2 0 0,-2 0 0,-3 2 0,-3-1 0,2-1 0,-7-1 0,2 0 0,-3-2 0,2 2 0,6-2 0,1 0 0,4 0 0,-4 0 0,4 0 0,-4 0 0,8 0 0,-2 0 0,1 0 0,2 0 0,-2 0 0,2 0 0,-1 0 0,-1 0 0,0 0 0,-5 0 0,5 0 0,-5 0 0,1 0 0,2 0 0,-6 0 0,6 0 0,-3 0 0,5 0 0,0 0 0,2 0 0,0 0 0,0 0 0,1 1 0,-1 0 0,0 0 0,0-1 0,0 1 0,0 0 0,0-1 0,0 0 0,0 0 0,-1 1 0,1-1 0,0 0 0,0 0 0,0 0 0,0 0 0,0 0 0,1 0 0,-1 0 0,0 0 0,0 1 0,0-1 0,0 0 0,0 0 0,0 0 0,0 0 0,0 0 0,0 0 0,0 1 0,0-1 0,0 0 0,0 0 0,0 0 0,0 0 0,1 0 0,-1 1 0,0-1 0,0 1 0,0-1 0,1 1 0,-1 0 0,1-1 0,-1 1 0,0-1 0,0 0 0,1 0 0,-1 1 0,0-1 0,0-1 0,0 0 0,0-2 0,1 2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23:56:34.3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2 667 24575,'-1'-3'0,"1"-1"0,0 2 0,1-1 0,-1-2 0,0 0 0,0-3 0,0 4 0,0-4 0,0 2 0,0-2 0,0 2 0,0 1 0,0 3 0,0-2 0,0 2 0,-1-1 0,1 2 0,0-1 0,0 1 0,0-1 0,0 1 0,0 0 0,0 0 0,0-1 0,0 1 0,0-1 0,0 1 0,0-2 0,-1 1 0,1-1 0,0 2 0,0-1 0,0 1 0,1 0 0,-1-1 0,0 1 0,0-1 0,1 1 0,-1-1 0,0 0 0,0 1 0,2-4 0,-2 3 0,2-5 0,-2 4 0,2-4 0,-1 4 0,2-6 0,-2 6 0,2-5 0,-3 3 0,1 2 0,0-5 0,-1 6 0,2-5 0,-2 4 0,2-3 0,-2 4 0,1-2 0,-1 2 0,0-1 0,1 2 0,-1-4 0,1 2 0,0-2 0,2-2 0,-2 3 0,1-3 0,-1 6 0,1-4 0,-1 3 0,1-3 0,-2 4 0,1-1 0,0-4 0,0 3 0,1-5 0,-1 5 0,0-3 0,0 2 0,3-8 0,-2 7 0,1-4 0,-3 6 0,1 1 0,0 1 0,0-6 0,0 3 0,0-4 0,0 5 0,-1 0 0,1 1 0,0-7 0,0 5 0,1-4 0,-2 6 0,1-1 0,-1 1 0,1-1 0,-1 2 0,1-2 0,-1 1 0,1-2 0,-1 2 0,1-1 0,0 0 0,1-9 0,-2 6 0,2-6 0,-1 8 0,-1 0 0,1 1 0,0 0 0,0-1 0,-1 2 0,1-1 0,-1 1 0,0 1 0,1-1 0,-1 1 0,1 0 0,-1 0 0,1-1 0,-1 1 0,1-1 0,-1 0 0,1-1 0,2-4 0,-2 3 0,2-3 0,-2 5 0,-1 0 0,1 0 0,0 0 0,-1 1 0,1-1 0,0 1 0,-1-1 0,2 0 0,-1-1 0,0 0 0,0 0 0,0 1 0,0 1 0,0-1 0,-1 1 0,1 0 0,0-1 0,0 0 0,0 0 0,0-1 0,0 1 0,0 0 0,0 1 0,-1-1 0,1 0 0,0 1 0,0-1 0,0 1 0,0-1 0,0 0 0,0 0 0,0 0 0,0 0 0,0 0 0,1-1 0,-1 1 0,0 0 0,0 1 0,-1-1 0,1 1 0,0 0 0,0 0 0,0-1 0,-1 1 0,1 0 0,0 0 0,0 0 0,0 0 0,0 0 0,0-1 0,0 1 0,0-1 0,0 1 0,1 0 0,-2 0 0,1 1 0,-1-1 0,1 0 0,0 1 0,0-1 0,0 1 0,0-1 0,0 0 0,0 1 0,0-1 0,0 1 0,1 0 0,-1-1 0,0 1 0,0 0 0,0 0 0,0 0 0,0 0 0,-1 0 0,1 0 0,0 0 0,0 0 0,0 0 0,0 0 0,0 0 0,1 0 0,-1 1 0,1 0 0,-1 0 0,0 0 0,0 0 0,1 0 0,-2 0 0,1 0 0,0-1 0,0 1 0,-1-1 0,1 1 0,-1 0 0,0 0 0,0 0 0,1-1 0,-1 1 0,0 0 0,0 0 0,0 0 0,0 1 0,0-1 0,0 1 0,-1-1 0,1 1 0,0-1 0,-1 1 0,1-1 0,-1 1 0,0 0 0,-1 1 0,1-1 0,0 0 0,0 0 0,1 0 0,-1 0 0,0 0 0,-1 0 0,1 0 0,-1 1 0,1 0 0,0 0 0,-1 1 0,0-1 0,-2 1 0,0 1 0,-2 1 0,-2 1 0,3-2 0,-2 0 0,5-1 0,-1-2 0,2 1 0,0-1 0,0-1 0,1 0 0,-1 0 0,1 0 0,0 0 0,-1 1 0,0 0 0,1 0 0,-2 2 0,1-1 0,-1 1 0,1-1 0,-1 0 0,1-1 0,0-1 0,0 0 0,0-1 0,1-1 0,-1-2 0,1 1 0,0-2 0,0 1 0,0 0 0,1 0 0,-1 2 0,1-2 0,1 0 0,0-1 0,0 1 0,0-1 0,0 1 0,0 0 0,0 0 0,0 0 0,-1 0 0,1-1 0,0-1 0,0 1 0,1-1 0,-2 2 0,0 1 0,0 0 0,0 1 0,-1 0 0,1 0 0,-1 0 0,0 0 0,1-1 0,-1 2 0,0-2 0,0 1 0,1 0 0,0 0 0,0 0 0,-1-1 0,1 1 0,-1 1 0,0-1 0,1 0 0,-1 0 0,0 0 0,1 0 0,-1 0 0,1-2 0,0 2 0,0-1 0,0 0 0,-1 1 0,2-4 0,0 3 0,0-2 0,-1 3 0,0 0 0,-1 0 0,1 5 0,-2-1 0,0 5 0,-2-1 0,1-1 0,-3 3 0,1-1 0,-1 2 0,-2 6 0,2-6 0,-5 10 0,5-10 0,-5 6 0,4-7 0,1-3 0,1 1 0,4-5 0,-1 0 0,1 0 0,0 0 0,0-1 0,-1 0 0,1 0 0,0 0 0,0-1 0,0 1 0,0 0 0,0 0 0,0 0 0,0 0 0,0 0 0,-1 0 0,1 0 0,0-1 0,0 1 0,0 0 0,0 0 0,-1 0 0,1 0 0,0 0 0,0 0 0,-1 0 0,1-1 0,0-3 0,1-3 0,1-5 0,1-1 0,4-3 0,-4 2 0,3 0 0,-3 3 0,-1 5 0,1 0 0,-3 3 0,1-1 0,0 2 0,1-3 0,-2 3 0,1-2 0,0 1 0,-1 0 0,1 0 0,0 0 0,0-2 0,0 2 0,0-1 0,0 0 0,1 2 0,1-4 0,1 1 0,1-3 0,2-1 0,-4 3 0,4-3 0,1 0 0,-3 3 0,9-7 0,-8 7 0,2-2 0,-1 2 0,-6 4 0,2-1 0,-2 1 0,0-1 0,0 1 0,0 0 0,-1 0 0,1 0 0,-1 1 0,1 0 0,0-1 0,0 1 0,0-1 0,2 1 0,-1 0 0,0-1 0,5 0 0,-3 1 0,3-2 0,-4 2 0,1 0 0,-2 0 0,3-1 0,-4 1 0,0 0 0,0 0 0,0 0 0,0 0 0,0 0 0,0 0 0,0 0 0,-1 0 0,1 0 0,0 0 0,0 0 0,3-1 0,-2 1 0,4-2 0,-4 2 0,2-1 0,-2 0 0,0 0 0,1 1 0,-1-1 0,1 1 0,-3 0 0,-3 3 0,-3 0 0,-5 2 0,-4 0 0,2 1 0,-6-1 0,10-2 0,-11 1 0,15-3 0,-8 1 0,11-2 0,-2 0 0,3 1 0,0-1 0,0 1 0,1 0 0,0-1 0,-1 1 0,-1-1 0,0 2 0,1-2 0,-1 1 0,2-1 0,3-2 0,2-1 0,3-2 0,2 0 0,1 1 0,3-2 0,-1 2 0,0 0 0,-3 2 0,1 1 0,-6 0 0,1 1 0,-5 0 0,0 0 0,0 0 0,0 0 0,1-1 0,-1 1 0,2-1 0,-1 1 0,3-1 0,2 0 0,2 1 0,-1-2 0,2 2 0,1-2 0,-3 2 0,13-2 0,-16 2 0,12 0 0,-13 0 0,0 0 0,-1-1 0,-2 1 0,0 0 0,1 0 0,-1 0 0,0 0 0,0 0 0,0 0 0,2 0 0,-1 0 0,3 0 0,-3 0 0,2 0 0,-1-1 0,-1 1 0,0 0 0,-1 0 0,0-1 0,0 1 0,0 0 0,0 0 0,0 0 0,1 0 0,-1 0 0,0 0 0,0 0 0,1 0 0,0-1 0,0 1 0,0 0 0,-1-1 0,1 1 0,1-1 0,-1 1 0,0 0 0,0-1 0,-2 1 0,1 0 0,1 0 0,-1-1 0,1 1 0,0-1 0,-1 1 0,1 0 0,-1 0 0,1-1 0,-1 1 0,0-1 0,1 1 0,-1 0 0,0 0 0,0-1 0,0 1 0,1 0 0,2-1 0,-1 1 0,2-1 0,-2 0 0,1 0 0,-1 0 0,1 0 0,-1 1 0,1-1 0,0 1 0,0-1 0,0 1 0,-1-1 0,3 1 0,-1-1 0,1 1 0,-2 0 0,1-1 0,-1 0 0,1 0 0,-4 1 0,1 0 0,-1 0 0,0 0 0,0 0 0,0 0 0,0 0 0,0 0 0,0 0 0,2 0 0,0 0 0,1 0 0,0 0 0,4-2 0,-2 2 0,5-1 0,-1 1 0,-1 0 0,1-1 0,-2 1 0,1-1 0,-1 1 0,0 0 0,0 0 0,-1 0 0,1 0 0,-4 0 0,2 0 0,-2 0 0,2 0 0,-2 0 0,2 0 0,-2 0 0,-1 0 0,0 0 0,-2 0 0,1 0 0,-1 0 0,0 0 0,0 0 0,0 0 0,0 0 0,1 1 0,-1-1 0,0 0 0,0 1 0,1-1 0,-1 0 0,1 0 0,-1 1 0,0-1 0,0 1 0,1-1 0,-1 1 0,1-1 0,-1 1 0,0-1 0,0 1 0,0-1 0,0 0 0,1 1 0,-1 0 0,1-1 0,-1 1 0,0 0 0,0 0 0,0-1 0,0 1 0,0-1 0,1 1 0,-1 0 0,1 0 0,-1 0 0,1 0 0,0 0 0,0 0 0,1 0 0,0 0 0,0 1 0,1 0 0,-1-1 0,0 0 0,0 0 0,-1 1 0,1-1 0,-2 0 0,2 0 0,-1 0 0,1 1 0,0-1 0,-1 1 0,0-1 0,1 1 0,-1-1 0,2 1 0,-1 0 0,0 0 0,1 2 0,0-1 0,1 1 0,1 1 0,1-1 0,0 1 0,1-2 0,-4 0 0,1-2 0,-2 1 0,-2-1 0,1 0 0,-1 0 0,0 0 0,0 0 0,0 0 0,1 0 0,-1 0 0,0 1 0,1-1 0,0 1 0,-1-1 0,0 0 0,1 0 0,-1 1 0,1-1 0,0 1 0,0 0 0,-1-1 0,1 1 0,0-1 0,-1 0 0,0 1 0,0-1 0,0 0 0,1 2 0,0-1 0,0 1 0,0-1 0,0 1 0,-1-1 0,1 0 0,-1-1 0,1 1 0,0 1 0,-1-1 0,1 2 0,0-2 0,0 0 0,1 1 0,1 0 0,-1 0 0,1 0 0,-2-1 0,-1-1 0,1 1 0,0 0 0,-1-1 0,0 1 0,1-1 0,-1 1 0,1 1 0,0-1 0,1 2 0,-1-2 0,0 0 0,-1 0 0,1 0 0,-1-1 0,0 1 0,1 0 0,-1 0 0,1 2 0,0-2 0,0 1 0,-1-1 0,1-1 0,0 2 0,0 0 0,0 1 0,1 0 0,0 2 0,0-2 0,-1 1 0,1-2 0,-3-1 0,1-1 0,0 0 0,-1 0 0,1 0 0,0 0 0,-1 0 0,1 0 0,0 0 0,-1 0 0,1-1 0,0 1 0,0 0 0,0 0 0,0-1 0,-1 1 0,1-1 0,-2-3 0,-1-1 0,-5-5 0,1-1 0,-2-2 0,2 2 0,3 1 0,0 3 0,1 4 0,1-1 0,1 2 0,-1 0 0,0 0 0,0-1 0,0 0 0,0 1 0,0-1 0,0 1 0,-1-1 0,0 0 0,-1-1 0,-1-2 0,0 2 0,-1-2 0,3 3 0,-2-1 0,2 1 0,-1-1 0,1 1 0,0 0 0,0 1 0,1 0 0,-1-1 0,0 0 0,0 0 0,0 0 0,-2-2 0,0 1 0,-2-3 0,2 0 0,-2 2 0,1 0 0,2 1 0,0 1 0,0 0 0,0-1 0,0 1 0,1 0 0,0 0 0,0 0 0,-1 0 0,1 0 0,0 1 0,0-1 0,1 0 0,-1 1 0,1-1 0,0 1 0,0-1 0,0 1 0,-1-1 0,1 0 0,-1 1 0,0-1 0,0 0 0,1 1 0,-1-1 0,0 1 0,0 0 0,-2-1 0,2 1 0,0 0 0,-1 0 0,0 0 0,-5-1 0,-1-1 0,-5 0 0,-1-1 0,-3 0 0,1 1 0,0-3 0,0 3 0,0-1 0,0 0 0,0 1 0,2-1 0,-1 1 0,2 0 0,0 1 0,1-1 0,2 0 0,1 0 0,2 0 0,1 2 0,2-1 0,3 1 0,1 0 0,0 1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23:56:34.33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508 548 24575,'7'0'0,"5"-1"0,7-1 0,0-3 0,5 1 0,-9 1 0,-1 1 0,-6 1 0,-3 1 0,-4 0 0,0 0 0,4 0 0,-2 0 0,4-1 0,-4 1 0,5-2 0,-3 2 0,3-1 0,-2 1 0,-2-1 0,2 1 0,-3-1 0,-1 1 0,0 0 0,-1 0 0,1 0 0,0 0 0,0 0 0,0 0 0,0 0 0,0-1 0,0 1 0,-1 0 0,4 0 0,-3 0 0,8 0 0,0-2 0,-2 2 0,7-1 0,-10 0 0,10 1 0,-10-1 0,8 1 0,-10-1 0,9 1 0,-9 0 0,6-1 0,-7 1 0,3-1 0,-4 0 0,1 1 0,1-1 0,-1 1 0,0-1 0,2 0 0,-1 1 0,3-1 0,-4 1 0,3 0 0,-2-1 0,1 1 0,-2 0 0,-1 0 0,1 0 0,-1 0 0,1 0 0,0 0 0,-1 0 0,2 0 0,-1 0 0,0 0 0,1 0 0,0 0 0,-1 0 0,1 0 0,-2 0 0,1 0 0,-1-1 0,1 1 0,1 0 0,0 0 0,-1 0 0,1 0 0,0 0 0,1 0 0,2 0 0,-2 0 0,2 0 0,-2 0 0,0 0 0,0 0 0,0 0 0,-1 0 0,0 0 0,-1 0 0,6 0 0,-5 0 0,4 0 0,-6 0 0,1 0 0,0 0 0,-1 0 0,1 0 0,-1 1 0,1-1 0,0 0 0,0 0 0,-1 0 0,1 1 0,0-1 0,0 0 0,0 0 0,1 1 0,-1-1 0,1 1 0,-1 0 0,1-1 0,-1 0 0,1 0 0,-1 0 0,-1 0 0,1 0 0,0 0 0,2 1 0,-2 0 0,2 0 0,0-1 0,0 0 0,-1 1 0,0-1 0,-2 0 0,0 1 0,1-1 0,-1 1 0,1-1 0,0 1 0,-1 0 0,1-1 0,-1 1 0,1 0 0,0-1 0,-1 1 0,1 0 0,-1-1 0,1 1 0,1-1 0,-1 1 0,1 0 0,-1 1 0,1-1 0,3 2 0,0-2 0,1 1 0,-1 0 0,-3-2 0,-1 1 0,0-1 0,-1 0 0,1 1 0,0 0 0,0 0 0,0 0 0,0 0 0,1 0 0,-1 0 0,1 2 0,0-2 0,0 1 0,1-1 0,-2 1 0,1-1 0,-2 0 0,1-1 0,-1 1 0,1 0 0,0 0 0,0 0 0,-1 0 0,0 0 0,1 0 0,-1 0 0,1 0 0,-1 1 0,1-1 0,-1 0 0,1 0 0,-1 0 0,1 1 0,-1-1 0,1 0 0,-1 0 0,1 0 0,-1 0 0,0 1 0,1-1 0,1 2 0,-1 0 0,4 2 0,-2 0 0,1-1 0,1 2 0,-2-3 0,-1 0 0,-1-1 0,0-1 0,-1 0 0,0 0 0,0 0 0,1 1 0,-1-1 0,1 1 0,0-1 0,-1 0 0,1 0 0,-1 0 0,0 0 0,-5-5 0,2 2 0,-4-3 0,3 3 0,0 0 0,-1 0 0,0-1 0,1 2 0,0-1 0,2 1 0,-1 1 0,1-1 0,-1 0 0,0 0 0,-1-1 0,-1-1 0,-1-2 0,0 0 0,-1 0 0,3 2 0,-1 0 0,2 2 0,0-1 0,0 0 0,-1 0 0,0 0 0,0 0 0,2 0 0,-1 1 0,1-1 0,-1 1 0,0 0 0,0-1 0,-1 0 0,1 1 0,0-1 0,0 1 0,-1-1 0,1 1 0,-2 0 0,2-1 0,0 1 0,0 0 0,0 0 0,-1 0 0,1 0 0,-1-1 0,-4-1 0,2 1 0,-6-3 0,4 2 0,-3-1 0,3 1 0,-1 0 0,2 1 0,0 0 0,-4 0 0,5 1 0,-5-1 0,6 0 0,-4 1 0,4 0 0,-1 1 0,1-1 0,2 1 0,-1-1 0,2 0 0,-1 1 0,0 0 0,0 0 0,0-1 0,0 1 0,0-1 0,0 1 0,-1-1 0,1 0 0,-1 0 0,0 0 0,1 1 0,-2-1 0,2 0 0,-2 0 0,1 1 0,0-1 0,-3 1 0,1-1 0,-5 1 0,2-1 0,-7 1 0,2-1 0,0 1 0,3 0 0,2 0 0,1 0 0,1 0 0,3 0 0,-1 0 0,-2 0 0,1 0 0,-2 0 0,2 0 0,-3 0 0,0 1 0,-1-1 0,-3 1 0,1 0 0,-1-1 0,1 2 0,1-1 0,3-1 0,1 1 0,3-1 0,0 1 0,-1-1 0,1 1 0,0-1 0,-1 0 0,1 1 0,-1-1 0,0 1 0,-1 0 0,0-1 0,-1 2 0,3-2 0,1 1 0,1-1 0,-1 0 0,1 1 0,-1-1 0,0 0 0,0 1 0,1-1 0,-1 0 0,0 0 0,1 0 0,-2 1 0,0-1 0,-1 1 0,0-1 0,1 1 0,-1-1 0,1 0 0,-1 0 0,1 1 0,0-1 0,0 1 0,1-1 0,1 0 0,0 0 0,-1 0 0,0 0 0,1 1 0,-1 0 0,0 1 0,0-1 0,1 1 0,0-1 0,0 0 0,-1 0 0,1 0 0,-1 0 0,1 0 0,0 1 0,-1-1 0,0 0 0,1 0 0,-1 0 0,-1 1 0,1 0 0,-1 0 0,1-1 0,0 1 0,-1-1 0,1 1 0,1-2 0,-1 1 0,1 0 0,-1 1 0,0-1 0,0 0 0,-1 0 0,1 1 0,-1-1 0,0 1 0,0-1 0,1 1 0,1-1 0,-1 0 0,1 0 0,0 0 0,-1 0 0,0 0 0,-1 2 0,-2-1 0,-2 2 0,1-1 0,1 0 0,3-2 0,1 0 0,-1-1 0,1-2 0,-1 1 0,1-1 0,0-1 0,0 2 0,0-2 0,1 2 0,-1 0 0,-1-1 0,1 1 0,0 0 0,0-1 0,-1 1 0,1 1 0,-2-3 0,2 3 0,-2-2 0,-2 0 0,3 1 0,-2-2 0,2 3 0,1-1 0,0 0 0,-1 0 0,0-2 0,1 1 0,-1 0 0,1 0 0,0 2 0,-2-4 0,1 2 0,-2-1 0,3 1 0,0 1 0,-1 0 0,1 0 0,-2-1 0,1 0 0,0 0 0,0 1 0,1 0 0,0 0 0,0 0 0,0 0 0,-1 0 0,1-1 0,0 1 0,-1 0 0,1 0 0,0 0 0,-1 1 0,1-1 0,-2 1 0,2 0 0,-1-1 0,1 1 0,-2-1 0,-2 0 0,-1 0 0,-3-1 0,3 1 0,-2-1 0,4 1 0,-2 0 0,2 0 0,1 1 0,1-1 0,0 0 0,1 1 0,-1-1 0,0 0 0,0 1 0,0-1 0,1 1 0,-1-1 0,0 0 0,1 1 0,-1-2 0,0 2 0,1-1 0,-2 0 0,1-1 0,1 2 0,-1-1 0,1 0 0,0 0 0,-1 0 0,0 1 0,1-1 0,-1 0 0,0 0 0,0 1 0,1-1 0,-1 0 0,1 1 0,-1-1 0,0 0 0,-1 0 0,1 0 0,-2 0 0,1-1 0,0 1 0,-1 1 0,3-1 0,-2 1 0,2-1 0,-1 1 0,0-1 0,0 1 0,1-1 0,-1 1 0,1-1 0,-1 1 0,0 0 0,-1-1 0,1 1 0,-1-1 0,1 1 0,0 0 0,1 0 0,-1-1 0,1 1 0,-1 0 0,0-1 0,0 1 0,0-1 0,-1 1 0,1 0 0,1-1 0,-1 1 0,0 0 0,1 0 0,-1 0 0,0 0 0,-1 0 0,0 0 0,-1 0 0,-2 0 0,2 0 0,-2 1 0,2-1 0,1 0 0,1 0 0,0 0 0,1 0 0,-1 0 0,-1 1 0,1-1 0,-2 1 0,2-1 0,-2 1 0,1-1 0,-1 0 0,2 1 0,0-1 0,0 0 0,-1 1 0,1-1 0,-1 1 0,0 0 0,-1 0 0,1 0 0,-1 0 0,2 0 0,0 0 0,0-1 0,1 0 0,-1 1 0,0-1 0,1 1 0,-1-1 0,0 0 0,0 1 0,1 0 0,-1-1 0,0 1 0,1-1 0,-1 0 0,0 1 0,0-1 0,1 0 0,-1 1 0,0 0 0,1 0 0,-3 0 0,1 1 0,0-1 0,-1 1 0,1 0 0,1-1 0,-1 1 0,2-1 0,-2 0 0,1 0 0,-2 2 0,1-2 0,0 1 0,-1 0 0,1 0 0,0-1 0,1 0 0,0 0 0,1 0 0,-1 0 0,1-1 0,0 1 0,-2 0 0,2 0 0,-1 1 0,0-1 0,1 0 0,-1 0 0,1 0 0,-1 1 0,1-1 0,0 0 0,0 1 0,0-1 0,-1 0 0,1 0 0,0 0 0,0 0 0,-1 0 0,1 0 0,-1 0 0,1 0 0,-1 0 0,1 0 0,-1 0 0,1 1 0,-1-2 0,1 1 0,0 1 0,0-1 0,-1 0 0,1 0 0,0 0 0,0 0 0,2-5 0,0 1 0,1-4 0,2 2 0,-1 1 0,1 0 0,-2 1 0,-1 2 0,1 0 0,-1-1 0,0 1 0,0 0 0,0 0 0,0-1 0,0 1 0,0 0 0,0-1 0,0 1 0,1-1 0,-1 1 0,4-3 0,-2 2 0,1-2 0,0 2 0,-2 0 0,2 0 0,-1 0 0,0 0 0,-2 1 0,0 1 0,1-2 0,-1 2 0,1-1 0,0 1 0,5-3 0,-4 2 0,10-4 0,-9 3 0,12-3 0,-11 3 0,9-3 0,-10 3 0,7-2 0,-7 3 0,3-2 0,3 2 0,-7-1 0,11 0 0,-11 1 0,6 0 0,-6 0 0,4 1 0,-4-1 0,2 1 0,0 0 0,0-2 0,4 1 0,-4 0 0,3 0 0,0 0 0,-3 0 0,3 1 0,1-2 0,-3 2 0,9-1 0,-7 1 0,2 0 0,4-2 0,-7 2 0,11-1 0,-9 1 0,5 1 0,-8-1 0,1 1 0,-4 0 0,-2-1 0,2 1 0,3 2 0,-3-3 0,5 3 0,-1-3 0,-2 1 0,2-1 0,-1 1 0,-2-1 0,0 1 0,-2-1 0,1 0 0,-2 0 0,2 0 0,-2 0 0,0 0 0,2 2 0,-2-2 0,3 2 0,-2-1 0,1 0 0,-1 1 0,2-1 0,1-1 0,1 2 0,6-2 0,0 1 0,10-1 0,0 0 0,-6 0 0,1 0-430,1-1 1,0 0 429,-1 1 0,0 0 0,-1-1 0,0-1 0,9 2 0,-12-2 0,-3 2 0,-8 0 0,-1 0 0,-5-1 0,-2 0 859,-9-1-859,-4 2 0,2-2 0,-10 2 0,6 0-410,3 1 1,0 0 409,2-1 0,1 0 0,-10 2 0,3-1 0,13-1 0,0 2 0,4-2 0,4 0 0,-1 0 819,1 2-819,0-1 0,-1 1 0,1-1 0,0 0 0,0 0 0,-1 0 0,-1 2 0,1-2 0,-2 3 0,2-3 0,1 1 0,1-1 0,0 1 0,1 0 0,0-1 0,4 2 0,-2-2 0,2 0 0,-4 0 0,4-1 0,-2 0 0,1 0 0,-2 0 0,-1 0 0,2 0 0,-1 0 0,1 0 0,-2 0 0,0 0 0,2 0 0,-2 1 0,3-1 0,-3 0 0,2 0 0,-9 3 0,1-1 0,-7 4 0,1-2 0,-2-1 0,2 2 0,4-3 0,3 0 0,3-2 0,7-2 0,6-3 0,-2 0 0,2 0 0,-8 3 0,-1 0 0,0 0 0,-1 1 0,1 0 0,-2 0 0,0-1 0,1 1 0,-1-1 0,-1 1 0,0-1 0,0 0 0,0 0 0,0 0 0,0 0 0,0 0 0,-1-1 0,1 1 0,-1 0 0,0 0 0,1 1 0,-1 0 0,1-1 0,0 0 0,1 1 0,6-2 0,-3 1 0,12-4 0,-11 4 0,7-3 0,-6 2 0,-3 2 0,1-2 0,-3 3 0,0-1 0,1 0 0,-2 0 0,4-1 0,-3 1 0,1 0 0,-1 0 0,0-1 0,0 1 0,-1-1 0,1 0 0,0 1 0,0 0 0,0-1 0,1-1 0,-1 1 0,6-8 0,-5 6 0,5-6 0,-3 6 0,-1 1 0,1-2 0,0-1 0,-1 3 0,1-3 0,-3 5 0,0 0 0,0 0 0,0-1 0,0 1 0,3-2 0,-2 1 0,1-2 0,-1 3 0,-1-1 0,0 1 0,1-1 0,-2 0 0,2 0 0,-1-1 0,1 1 0,0 0 0,-1 0 0,0 1 0,1 0 0,-1-1 0,1 1 0,-1-1 0,2-1 0,-2 1 0,2-2 0,-2 2 0,1-1 0,4-8 0,-2 7 0,3-8 0,-5 9 0,1-2 0,-2 3 0,3-3 0,-3 4 0,3-3 0,-3 2 0,1 1 0,-1 0 0,0-1 0,-1 1 0,3-4 0,-2 2 0,2-1 0,-1-1 0,-1 3 0,2-3 0,-2 4 0,0-1 0,0 0 0,1 0 0,-2 1 0,1-1 0,0 1 0,0-1 0,0 0 0,-1 1 0,2 0 0,-1-1 0,0 1 0,0 0 0,1-1 0,-1 1 0,-1-1 0,1 0 0,0 1 0,-1 0 0,2-1 0,-1 0 0,0-1 0,1 1 0,0-1 0,2-2 0,-1 1 0,1-2 0,-2 4 0,-1 0 0,0 0 0,0 1 0,0 0 0,0-1 0,0 1 0,0-1 0,0 1 0,0-1 0,-1 1 0,1-1 0,0 1 0,0 0 0,0-1 0,0 1 0,0-1 0,0 1 0,-1-1 0,1 1 0,0-1 0,0 0 0,0 0 0,0 1 0,0-1 0,0 1 0,0 0 0,0-1 0,0 1 0,1 0 0,-1 0 0,0-1 0,0 1 0,1 1 0,-1-2 0,0 2 0,1-2 0,0 2 0,-1-1 0,1 0 0,-1 0 0,1 0 0,-1 0 0,1 1 0,-1-1 0,1 0 0,-1 0 0,0 0 0,1 0 0,-1 0 0,1 0 0,-1 0 0,1 1 0,-1-1 0,1 1 0,-1 0 0,1 0 0,0 0 0,0 0 0,-1 0 0,1 1 0,-1 0 0,0 0 0,0 1 0,0-1 0,0 1 0,0-1 0,0 0 0,0 1 0,1-2 0,-1 2 0,0-1 0,-1 1 0,1 0 0,-1 0 0,0 1 0,0-1 0,0-1 0,1-6 0,-2 3 0,1-6 0,-1 5 0,0 0 0,0 1 0,0 0 0,0 0 0,0 0 0,0 0 0,0 1 0,1-1 0,-1 1 0,0 0 0,0-1 0,0 1 0,1-1 0,-1 1 0,0-1 0,0 1 0,0-1 0,0 1 0,7 2 0,-5 0 0,6 2 0,-6-1 0,0-1 0,1 0 0,-1 0 0,-1 1 0,1 0 0,-1 0 0,1 0 0,-1-1 0,0 1 0,0 0 0,0-1 0,0 1 0,0 1 0,-1-2 0,1 2 0,0-2 0,-1 1 0,1 0 0,0-1 0,0 1 0,0-1 0,-2 1 0,2 0 0,-1-1 0,-1 1 0,1 0 0,-1 0 0,1-1 0,0 0 0,0 1 0,0-1 0,1 1 0,-1 0 0,0 0 0,0-1 0,0 1 0,0-1 0,-1 1 0,1 0 0,-1 0 0,-1 1 0,0 0 0,-2 2 0,0 0 0,1 0 0,0-1 0,1-1 0,1-1 0,0 1 0,1-1 0,-1 0 0,0 0 0,1-1 0,-1 1 0,1 0 0,-1 0 0,1-1 0,0 1 0,0 0 0,-1-1 0,1 1 0,0-1 0,1 1 0,-1-1 0,0 1 0,0 1 0,0-1 0,-1 1 0,1 0 0,-1 1 0,1 0 0,-1 0 0,1 0 0,1 0 0,-1-1 0,1 1 0,0-2 0,0 0 0,0 0 0,-1 1 0,1 0 0,-1 1 0,1 0 0,0 0 0,-1-1 0,0 1 0,0 0 0,0 0 0,-2 2 0,2-2 0,-2 2 0,2 0 0,0-2 0,1 1 0,-1-3 0,0 1 0,0-2 0,0 1 0,0 0 0,0-1 0,-1 1 0,1 0 0,-1 1 0,0-1 0,0 0 0,1 1 0,-1-1 0,1 2 0,-1-2 0,1 1 0,-1-2 0,1 1 0,0-1 0,0 0 0,0 1 0,0-1 0,-1 1 0,1-1 0,-1 1 0,-2 2 0,1-2 0,-1 2 0,1-2 0,-2 3 0,2-3 0,-3 2 0,5-3 0,-1 0 0,0 1 0,0-1 0,0 0 0,-1 0 0,0 0 0,-1 0 0,2 0 0,-1 0 0,0 0 0,1 1 0,0-1 0,-1 0 0,2 0 0,-2-1 0,1 1 0,-2-1 0,0 1 0,-2-1 0,0 0 0,2 1 0,-1 0 0,2-1 0,2 0 0,-1 0 0,1 1 0,-1 0 0,1 0 0,0 0 0,0 0 0,-1 2 0,-3 2 0,2-1 0,-7 7 0,3-2 0,-1 0 0,-1 3 0,3-5 0,0-1 0,-1 2 0,5-7 0,-1 3 0,3-3 0,-1 0 0,1 1 0,0-1 0,0 2 0,0-2 0,0 0 0,0 1 0,0 0 0,0 1 0,0-2 0,1 1 0,-1 0 0,2-1 0,0-1 0,3-2 0,-2 1 0,2-2 0,-4 2 0,2 0 0,-1 0 0,4-3 0,-2 2 0,3-3 0,-3 2 0,2 0 0,-2 0 0,2 0 0,-1-1 0,-1 1 0,7-6 0,-6 6 0,5-4 0,-8 5 0,2 0 0,-2 1 0,1-1 0,-2 1 0,1-1 0,1-1 0,0 1 0,1-2 0,-2 3 0,9-5 0,-2 3 0,8-3 0,-2 3 0,-4 2 0,5-2 0,-5 1 0,1 0 0,-3 0 0,-3 1 0,-3 0 0,0 0 0,-1 1 0,2-2 0,-2 2 0,4 0 0,1 0 0,2 0 0,1-1 0,2 0 0,-5 0 0,3 1 0,-7-1 0,0 1 0,-2-1 0,0 0 0,0 0 0,1 0 0,-1 0 0,1 0 0,-1 0 0,1-1 0,-1 1 0,-1 0 0,2-1 0,-1 1 0,0 0 0,1-1 0,-2 1 0,1 0 0,1-2 0,-1 2 0,1-2 0,-1 1 0,0 1 0,0-1 0,0 1 0,1 0 0,-1 0 0,0-1 0,0 1 0,0 0 0,0 0 0,1 0 0,0 0 0,0 0 0,1-1 0,-2 0 0,2 1 0,-2 0 0,1 0 0,-1 0 0,0 0 0,0 0 0,1 0 0,0-1 0,1 1 0,-1-1 0,7-2 0,-4 1 0,4-2 0,-6 3 0,6-3 0,-4 1 0,7-1 0,-7 3 0,6-2 0,-6 2 0,3-3 0,-6 4 0,-1 1 0,2-4 0,-1 3 0,1-2 0,-2 2 0,1 0 0,-1 0 0,1 0 0,0 0 0,-1-1 0,0 1 0,0 1 0,1-1 0,-1-1 0,0 1 0,1-1 0,-1 0 0,1 1 0,0-2 0,0 2 0,3-4 0,-1 1 0,0 0 0,2-2 0,-4 4 0,3-2 0,-3 2 0,2-1 0,-2 2 0,3-3 0,-4 2 0,3-1 0,-3 2 0,-1 0 0,2-1 0,-1 1 0,1-1 0,-1 1 0,0 0 0,0 0 0,1 0 0,0 0 0,-1 0 0,0 0 0,1 0 0,-1 0 0,1 0 0,-1 0 0,1 1 0,0 0 0,-1 0 0,1 0 0,0 0 0,0 0 0,0 0 0,-1 0 0,0 3 0,0-3 0,-2 5 0,-1 0 0,-1 2 0,-1-2 0,1 1 0,2-4 0,-2 1 0,1-1 0,-1 0 0,2 0 0,-1-1 0,1 1 0,0-1 0,0 0 0,-1 1 0,1-1 0,-2 1 0,2-2 0,-2 2 0,1-1 0,0 0 0,-1 1 0,2-1 0,-1 0 0,0 1 0,0-1 0,-2 2 0,2-2 0,-1 1 0,1-1 0,-2 2 0,2-2 0,-1 1 0,2-1 0,-1 0 0,1 0 0,0 0 0,-1 1 0,0-1 0,0 2 0,0-2 0,-1 2 0,1-2 0,-2 3 0,3-3 0,-1 0 0,0 1 0,0 0 0,-3 2 0,2-1 0,-3 1 0,5-2 0,-1-1 0,-3 3 0,2-2 0,-2 2 0,3-3 0,1 1 0,-1-1 0,-2 1 0,0 0 0,-1 0 0,3 0 0,0-1 0,0 0 0,1 1 0,-1-1 0,1 0 0,-1 0 0,1 0 0,-2 2 0,1-1 0,-2 1 0,3-2 0,0 0 0,0 1 0,0-1 0,-1 0 0,1 1 0,0-1 0,0 0 0,-1 0 0,1 1 0,-1-1 0,0 1 0,1-1 0,-2 1 0,1-1 0,-1 1 0,1 0 0,-1 0 0,1-1 0,1 1 0,0-1 0,0 0 0,4 0 0,1-1 0,1 0 0,0-1 0,-2 0 0,0 1 0,0-1 0,-2 1 0,1 0 0,-1 0 0,1-1 0,-1 1 0,1-2 0,-1 2 0,1-1 0,-1 0 0,1 0 0,-1-1 0,-1 1 0,1-1 0,-1 0 0,1 0 0,-1 0 0,1 0 0,-1 1 0,1-1 0,0 0 0,0 1 0,1-2 0,-1 1 0,0-1 0,2-1 0,-2 1 0,2-2 0,-1 4 0,-1-1 0,2-2 0,-1 2 0,1-2 0,-1 2 0,0 0 0,7-6 0,-5 5 0,4-5 0,-7 6 0,1 0 0,0-1 0,3-2 0,-3 1 0,4-1 0,-5 3 0,1 1 0,0 0 0,-1 0 0,1-1 0,1 1 0,-1-1 0,1 0 0,3-2 0,-3 2 0,4-3 0,-5 4 0,0-2 0,1 1 0,0-1 0,2-3 0,-2 4 0,5-5 0,-5 4 0,2-1 0,-1 1 0,0 1 0,0 0 0,2-3 0,-2 3 0,1-2 0,-3 3 0,-1 0 0,0 0 0,0 0 0,1 0 0,-1-1 0,0 1 0,0 0 0,0-1 0,0 1 0,1 0 0,-1 0 0,0 0 0,1 0 0,-1 0 0,1-1 0,0 1 0,0 0 0,0 0 0,-1 0 0,-1-1 0,2 1 0,-1-1 0,0 1 0,1-1 0,-1 1 0,0 0 0,1-1 0,-1 1 0,0-1 0,0 1 0,1-1 0,-1 1 0,1-1 0,-1 1 0,1 0 0,-1 0 0,0-1 0,0 1 0,0 0 0,1-1 0,-1 1 0,0 0 0,0-1 0,0 1 0,0-1 0,0 1 0,1-1 0,-1 1 0,1-1 0,1 0 0,-1 1 0,1-1 0,-2 1 0,0-1 0,0 1 0,0 0 0,1 0 0,-1-1 0,1 1 0,-1-1 0,2 0 0,-2 1 0,1-2 0,1 1 0,-1-1 0,2 1 0,0-3 0,0 2 0,2-3 0,-3 4 0,1-2 0,-3 3 0,0-1 0,1 0 0,-1 0 0,1 1 0,-1-1 0,1 0 0,0 1 0,-1 0 0,0 0 0,0 0 0,0-1 0,0 1 0,0 0 0,0-1 0,0 1 0,0 0 0,1 0 0,-1 0 0,0-1 0,1 1 0,0 0 0,-1-1 0,1 1 0,0-1 0,0 0 0,1 0 0,-1 0 0,0 0 0,-1 1 0,1 0 0,-1-1 0,0 1 0,0 0 0,1 0 0,-1 0 0,0 0 0,1 0 0,-1 0 0,1 0 0,-1 0 0,0 1 0,1-2 0,0 1 0,0 0 0,1-1 0,-1 1 0,-1 1 0,0-1 0,1 0 0,-1-1 0,0 2 0,1-1 0,-1 0 0,1 1 0,-1-1 0,1 0 0,-1 1 0,1-1 0,-1 0 0,1 0 0,-1 0 0,0 0 0,0 0 0,0-1 0,1 2 0,-1-1 0,1 0 0,-1 0 0,1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23:56:34.33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24575,'4'4'0,"-1"-1"0,0 1 0,-2-1 0,1 1 0,0 2 0,-2 0 0,2 3 0,-1-1 0,0 0 0,0 0 0,0 1 0,-1-3 0,0 2 0,0-4 0,0 2 0,1-2 0,-1 0 0,0 0 0,1-1 0,0 0 0,-1-2 0,1 2 0,-1-1 0,0 1 0,1-1 0,-1 0 0,1 0 0,-1 2 0,1-2 0,-1 1 0,1 0 0,0 0 0,0 1 0,1-2 0,-1 1 0,0-1 0,-1 1 0,1-1 0,0 0 0,0 1 0,-1-1 0,1 1 0,0 0 0,0-1 0,-1 1 0,1-1 0,0 2 0,0-1 0,-1 1 0,1 0 0,-1 0 0,2 0 0,-2 0 0,1 0 0,0 0 0,0-1 0,1 3 0,0-1 0,1 1 0,-2-3 0,0 1 0,1 0 0,-1 0 0,0 0 0,0-1 0,-1 0 0,1 0 0,-1-1 0,1 0 0,0 0 0,-1 0 0,0 1 0,1 0 0,-1 1 0,1-1 0,0 1 0,0 0 0,0 0 0,1 0 0,0 2 0,1-2 0,-2 2 0,1-3 0,-1 1 0,1-2 0,-1 1 0,0-1 0,0 0 0,0 1 0,0-1 0,0 0 0,0 0 0,0-1 0,0 1 0,1 1 0,-1 0 0,0 0 0,1 0 0,-1-1 0,-1 2 0,1-2 0,-1 2 0,1-2 0,-1 2 0,1-2 0,-1 0 0,0 0 0,0-1 0,0 1 0,0-1 0,2-1 0,-1 0 0,3-3 0,-3 2 0,0-1 0,-1 1 0,1-3 0,-1 2 0,1-1 0,-1 0 0,0 1 0,0-1 0,0 1 0,0 0 0,1 1 0,-1-1 0,0-1 0,1 1 0,-1-4 0,1 2 0,-1-1 0,1 1 0,-1 1 0,0-1 0,-1-1 0,0 1 0,-1-2 0,1 3 0,-1-1 0,1 2 0,0-2 0,0 1 0,-1 0 0,2-3 0,-2-1 0,2-1 0,-2-2 0,1 1 0,-2-3 0,1 3 0,0-3 0,-1 1 0,0 0 0,1 3 0,-1 3 0,2 2 0,1 2 0,-1-1 0,0 1 0,0-2 0,0 1 0,-1-1 0,2 1 0,-1-1 0,1 2 0,0 0 0,0-1 0,0 0 0,0 0 0,2 10 0,0-3 0,1 6 0,0-5 0,-2-4 0,1 1 0,-2-1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23:56:34.33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719 581 24575,'-10'0'0,"2"0"0,4-1 0,1 1 0,0-1 0,2 1 0,-3-1 0,1 0 0,-3-2 0,3 1 0,-3-1 0,4 2 0,-3-3 0,1 1 0,-2-1 0,2 1 0,1 1 0,1 1 0,0-1 0,0 1 0,-1 0 0,-1-1 0,0 0 0,0 0 0,-2-1 0,0 0 0,-5-2 0,3 1 0,-1 0 0,1 0 0,4 2 0,-3-3 0,3 3 0,-1-2 0,1 1 0,-3-2 0,2 0 0,-5-2 0,3 0 0,0 2 0,3 1 0,1 2 0,1 0 0,-1 0 0,1 0 0,0 0 0,1 1 0,-1-1 0,-2-2 0,0 0 0,-2-2 0,1 0 0,-1 0 0,3 2 0,-1 0 0,3 1 0,-1 2 0,1-1 0,-1 1 0,1 0 0,0-1 0,-1 1 0,0-1 0,1 0 0,-1 0 0,1 1 0,-1-1 0,1 1 0,-1-1 0,1 0 0,-3-2 0,2 2 0,-2-2 0,2 3 0,0-1 0,1 0 0,-1 1 0,1 0 0,-1 0 0,0 0 0,1-1 0,-1 1 0,-3-5 0,1 2 0,-4-6 0,-1 2 0,-1-1 0,2 1 0,0 1 0,0 1 0,2 0 0,-2 2 0,1-2 0,1 2 0,0-1 0,0 1 0,1-1 0,-1 0 0,3 1 0,-1 0 0,2 1 0,0 1 0,0 0 0,1 1 0,-1-1 0,0-1 0,0 1 0,0-1 0,0 2 0,1-1 0,-1 0 0,1 1 0,-1 0 0,0-1 0,0 0 0,0 0 0,-2 0 0,2-1 0,-1 1 0,-1-3 0,1 3 0,0-2 0,1 2 0,1 0 0,-1 1 0,1-1 0,-3-2 0,1-1 0,-3-3 0,0-2 0,1 4 0,0 0 0,4 5 0,0-1 0,0 1 0,0 0 0,-1 0 0,1 0 0,0 0 0,0 0 0,0 0 0,-1-1 0,-1-1 0,1 1 0,-2-1 0,2 2 0,1 0 0,-1-1 0,1 1 0,-1 0 0,0 0 0,1 0 0,0 0 0,-1 0 0,1 0 0,-1-1 0,1 1 0,0 0 0,0 0 0,0 0 0,-1 0 0,1-1 0,-3 0 0,2 1 0,-1-2 0,1 1 0,0 1 0,-2-3 0,2 3 0,-3-4 0,2 3 0,-1 0 0,1-1 0,0 1 0,0 0 0,-4-3 0,2 2 0,0-2 0,1 3 0,1-1 0,0 1 0,-1 0 0,2 1 0,0-1 0,0 1 0,1 1 0,-1-2 0,1 1 0,0 0 0,-1 0 0,1 0 0,-1-1 0,1 1 0,-1 0 0,0-1 0,-1 0 0,0 0 0,-1 0 0,2 0 0,-1 1 0,1-1 0,-1 0 0,0 0 0,0 0 0,1 1 0,0 0 0,1 0 0,-1 0 0,1 0 0,0 0 0,0 0 0,-1 0 0,1 0 0,0 0 0,0-1 0,0 1 0,0 0 0,-1-1 0,0 0 0,0 1 0,-1-1 0,2 1 0,0-1 0,0 1 0,0 0 0,0-1 0,0 1 0,0 0 0,0-1 0,0 1 0,0-1 0,0 1 0,0-1 0,0 1 0,0-1 0,0 1 0,-1-1 0,1 1 0,0 0 0,0 0 0,0 0 0,-1 0 0,1 1 0,-1-1 0,1 4 0,1-2 0,-1 3 0,2-2 0,-1-1 0,1 2 0,-1-2 0,1 1 0,-1-1 0,1 1 0,0-1 0,0 1 0,0 0 0,0-1 0,0 1 0,0 0 0,3 4 0,-1-3 0,3 5 0,-1-3 0,1 3 0,-1-3 0,-1 0 0,-2-3 0,-1 1 0,2 1 0,-1 0 0,3 3 0,-2-1 0,2 1 0,-1 0 0,1-1 0,-2 0 0,1 0 0,-1-2 0,-1-2 0,1 4 0,-3-5 0,3 3 0,-2-2 0,1 1 0,-1-1 0,0 1 0,0-2 0,0 2 0,0-2 0,2 5 0,-1-4 0,3 7 0,-2-7 0,1 4 0,1-1 0,-3-2 0,6 8 0,-5-7 0,2 3 0,4 1 0,-5-5 0,5 6 0,1-2 0,-4-4 0,3 4 0,-5-5 0,3 4 0,-2-2 0,3 2 0,0 1 0,-5-5 0,6 5 0,-6-5 0,5 5 0,-4-5 0,3 4 0,-5-5 0,0 1 0,3 2 0,-3-2 0,5 3 0,-5-3 0,0 0 0,1 0 0,4 2 0,-3-2 0,4 2 0,-5-1 0,0-2 0,-1 1 0,0-1 0,1 1 0,-1-1 0,4 4 0,-2-4 0,3 4 0,-3-3 0,1 1 0,2 1 0,1 0 0,0 0 0,-1 0 0,-1-2 0,-4 0 0,2 0 0,-3-1 0,1 0 0,-1 1 0,5 1 0,-4-1 0,3 2 0,-3-3 0,0 1 0,0-1 0,0 1 0,-1-1 0,1 1 0,0 0 0,0-1 0,0 2 0,2 1 0,2 0 0,-1 1 0,1 1 0,-2-3 0,0 1 0,-1-2 0,-1-1 0,0 2 0,0-2 0,0 1 0,2 2 0,-2-2 0,2 2 0,-1-1 0,1 0 0,1 1 0,-2-1 0,0-1 0,-1 0 0,1 0 0,0 0 0,-1 0 0,1 0 0,-1 0 0,0 0 0,2 1 0,2 1 0,-2-1 0,3 2 0,-3-2 0,0 0 0,1 1 0,-1-2 0,0 2 0,-1-3 0,-2 1 0,1 0 0,2 2 0,-2-2 0,2 2 0,-2-2 0,0-1 0,-1 1 0,1-1 0,-1 0 0,0 0 0,0 0 0,1 0 0,0 2 0,0-1 0,0-1 0,-1 1 0,1-1 0,-1 1 0,1-1 0,-1 1 0,1-1 0,-1 1 0,1-1 0,-1 1 0,0-1 0,0 1 0,-1-1 0,1 1 0,0-1 0,-1 1 0,1-1 0,0 1 0,1-1 0,-1 2 0,1-2 0,0 1 0,1 1 0,0 1 0,1 0 0,-2-2 0,-1-1 0,-1 1 0,0-1 0,0 1 0,1 0 0,-1 0 0,0 0 0,0 1 0,1-1 0,-1 1 0,2-1 0,0 1 0,-1-2 0,1 0 0,-1 0 0,0 0 0,1 0 0,-1 0 0,1-1 0,1 1 0,0 1 0,5-1 0,-1 0 0,1 1 0,-3-2 0,-3 1 0,0-1 0,-1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23:56:34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0 24575,'-1'2'0,"-1"0"0,1-2 0,1 2 0,-1-1 0,-1 1 0,1-1 0,-1 3 0,0-2 0,0 1 0,1-1 0,0 0 0,0-1 0,0 1 0,0-1 0,1 1 0,-2 1 0,2-1 0,-1 0 0,0 0 0,1-1 0,0 0 0,0 0 0,0 0 0,-1 1 0,0-1 0,1 1 0,0-1 0,-1 0 0,1 0 0,-1 1 0,1-1 0,0 1 0,-1-1 0,0 1 0,0 0 0,0 1 0,1-2 0,-3 2 0,2-1 0,0 0 0,0 0 0,0 0 0,0 0 0,0-1 0,-1 2 0,1-2 0,-1 1 0,1 0 0,1-2 0,-1 1 0,1 0 0,0 0 0,-1 0 0,1-1 0,-1 1 0,1 1 0,-1-1 0,0 1 0,-1-1 0,1 1 0,1-1 0,-1 1 0,0-1 0,0 0 0,1 0 0,-1 0 0,1 0 0,0 0 0,0 0 0,0 0 0,1 0 0,-1 0 0,0 0 0,1 0 0,0 0 0,-1 1 0,1-1 0,0 1 0,0 0 0,1-1 0,0 2 0,0-1 0,0 0 0,0 0 0,1 0 0,-1 0 0,0 0 0,-1-1 0,0 1 0,1-1 0,-1 0 0,1 1 0,0-1 0,0 2 0,0-1 0,1 1 0,-1-1 0,1 0 0,-1 0 0,-1-1 0,1 1 0,0 0 0,2 3 0,-1-1 0,4 3 0,-4-2 0,0-2 0,-1 0 0,-1-2 0,1 1 0,-1-1 0,0 0 0,1 1 0,-1-1 0,0 1 0,0-1 0,1 0 0,-1 0 0,0 0 0,1 0 0,-1 0 0,0 0 0,0 1 0,1-1 0,-1 0 0,1 1 0,-1-1 0,0 1 0,1-1 0,-1 1 0,2 1 0,-1-1 0,3 3 0,1-2 0,-2 1 0,1-1 0,-3-1 0,-1-1 0,1 2 0,-1-1 0,2 3 0,2 2 0,-1 1 0,3 0 0,-2-1 0,1 0 0,2-1 0,-1 1 0,3 0 0,-2 0 0,1-1 0,-1-1 0,-1-2 0,0 1 0,-1-2 0,2 2 0,-4-2 0,4 2 0,-1 1 0,3 1 0,1 0 0,-1 0 0,2-1 0,0-1 0,2 0 0,0-1 0,1 1 0,-2-1 0,2 1 0,-5-2 0,1 2 0,-1-2 0,-1 1 0,3 0 0,-3 0 0,3 0 0,-3 0 0,1 0 0,-4-1 0,2 1 0,-2-1 0,1 0 0,0 1 0,0 0 0,1 1 0,0-2 0,1 1 0,-3-1 0,-1-1 0,-2 0 0,-1 0 0,0 0 0,0 0 0,-1-1 0,0 0 0,0 1 0,0-1 0,0 1 0,1 0 0,-1 0 0,1 0 0,0 0 0,0 0 0,-1 0 0,1 0 0,1 0 0,-1 0 0,1 0 0,-2 0 0,4 1 0,-1-1 0,5 2 0,0 0 0,6 2 0,0 0 0,4 1 0,-2 0 0,2 0 0,-3-1 0,-4-1 0,-5-1 0,-2-2 0,-4 0 0,0-1 0,0 1 0,0-1 0,0 0 0,0 1 0,-1-1 0,2 0 0,-1 0 0,0 1 0,0 0 0,0-1 0,1 1 0,-2-1 0,1 0 0,-1 1 0,1-1 0,0 1 0,-3-1 0,0 0 0,-5 0 0,3 0 0,-2 0 0,3-1 0,0 1 0,2 0 0,0 0 0,0 0 0,0 0 0,0 0 0,0 0 0,0 0 0,0 0 0,0 0 0,-3-1 0,1 1 0,-2 0 0,0-2 0,0 2 0,0-1 0,-1 0 0,-1 1 0,-1-1 0,-2 1 0,-1 0 0,0 0 0,4 0 0,-3 0 0,5-1 0,-6 1 0,5-2 0,1 2 0,1-1 0,2 0 0,0 0 0,1 1 0,0-1 0,0 1 0,0-1 0,0 1 0,-1-1 0,-1 1 0,1-1 0,-3 0 0,3 0 0,-6 0 0,6 0 0,-5-1 0,4 1 0,-1 1 0,1-1 0,2 1 0,-2-1 0,2 1 0,-1 0 0,1-1 0,-2 1 0,2 0 0,-2-1 0,1 1 0,0-1 0,-1 1 0,2-1 0,-4 0 0,1 0 0,-1-1 0,0 0 0,-3-1 0,3 1 0,-2-1 0,5 2 0,-2 0 0,1 0 0,-7-2 0,3 1 0,-5-2 0,3 3 0,1-1 0,0 1 0,-4-2 0,4 2 0,-2-1 0,7 2 0,1-1 0,-1 0 0,1 1 0,-6-4 0,3 2 0,-3-3 0,4 3 0,0-1 0,-4-1 0,4 1 0,-8-3 0,8 4 0,-3-2 0,6 4 0,0-1 0,4 1 0,-1 1 0,5 0 0,2 1 0,1 1 0,5 1 0,0-1 0,2 2 0,0-2 0,-2 1 0,-2-1 0,-6-2 0,-2 1 0,-3-1 0,-1-1 0,0 1 0,0-1 0,-1 0 0,1 1 0,0-1 0,0 1 0,0 0 0,0 0 0,0-1 0,0 1 0,1 0 0,-1 0 0,2-1 0,-1 1 0,3 1 0,-2-1 0,3 0 0,1 0 0,-2 0 0,2 0 0,0 1 0,-4-2 0,3 2 0,-5-2 0,2 1 0,-2-1 0,1 1 0,-1-1 0,0 0 0,0 0 0,1 1 0,-1-1 0,1 0 0,-2 0 0,3 1 0,-2-1 0,2 0 0,-2 0 0,0 0 0,1 0 0,-1 0 0,0 0 0,1 0 0,-1 0 0,0 0 0,0 0 0,0 0 0,-1 0 0,1 0 0,0 0 0,0 0 0,0 0 0,0 0 0,0 0 0,0 0 0,1 0 0,-1 0 0,1 0 0,-1 0 0,0 0 0,-4-4 0,-2 1 0,-4-3 0,3 3 0,-2-1 0,3 0 0,0 0 0,1 0 0,2 3 0,1 0 0,-1 0 0,1 0 0,-1 1 0,-1-2 0,1 1 0,-1 0 0,0 0 0,1 0 0,-1 0 0,0-1 0,1 1 0,0 0 0,0 0 0,0-1 0,0 1 0,0 0 0,0 0 0,-1-1 0,1 1 0,-1 0 0,1-1 0,-1 0 0,0 0 0,0 1 0,0-1 0,1 1 0,1 0 0,-1-1 0,1 1 0,-1-1 0,0-1 0,0 0 0,-1 0 0,1 0 0,0 0 0,0 0 0,0 1 0,0 0 0,0 1 0,1-1 0,-1 0 0,1 1 0,-1-1 0,1 1 0,0 0 0,0 0 0,0 0 0,-1 0 0,1-1 0,-1 1 0,1-1 0,-2 0 0,-3-3 0,0 1 0,-4-3 0,-1 1 0,2 0 0,-3-1 0,4 2 0,0-1 0,-1 0 0,0-1 0,1 0 0,-2-2 0,4 2 0,-1 0 0,2 1 0,2 3 0,-2 0 0,3 1 0,-2 0 0,2 0 0,-1-1 0,0-1 0,-4-2 0,2 1 0,-5-2 0,4 3 0,0-1 0,2 1 0,1 1 0,0 1 0,-1 0 0,2 0 0,-2-1 0,0-1 0,0 1 0,-2-2 0,1 0 0,-3-2 0,1 1 0,0 1 0,2-1 0,-1 1 0,0-1 0,1 1 0,1 0 0,1 2 0,-2-2 0,2 1 0,-3-2 0,1-1 0,-1 0 0,-3-2 0,2 2 0,-2-3 0,2 4 0,-1-2 0,3 1 0,-1 0 0,1 0 0,0 2 0,1 1 0,2 1 0,1 2 0,0-1 0,0 1 0,0 0 0,0-1 0,1 1 0,-1 1 0,0 2 0,0 2 0,0 3 0,2 1 0,1 1 0,2-2 0,-1-2 0,-1-2 0,-1-2 0,0 0 0,0 1 0,0-1 0,1 1 0,0 0 0,2 1 0,-1 2 0,1 1 0,0 2 0,-1-2 0,0 0 0,-1 2 0,2-1 0,-2 1 0,0-3 0,-1 0 0,0-4 0,0 0 0,0 0 0,-1 0 0,1-1 0,1 1 0,-1 1 0,0-1 0,1 0 0,-1 0 0,1 0 0,0 0 0,1 0 0,-1 0 0,0 1 0,1-1 0,-1 1 0,2 0 0,-2 0 0,1 0 0,-1-1 0,1 2 0,1-1 0,0 1 0,7 4 0,-6-4 0,5 4 0,-6-5 0,0 1 0,-1-1 0,1 0 0,-1 0 0,1 1 0,-1-1 0,0 0 0,-1 0 0,0 0 0,2 1 0,-1-1 0,0 0 0,1 0 0,-1-1 0,0 1 0,-1-1 0,0 0 0,0 0 0,0 0 0,0 1 0,1-1 0,-2 0 0,1 0 0,-1 0 0,1 1 0,0-1 0,-1 0 0,0 0 0,0 0 0,1 0 0,-1 0 0,1 1 0,0-1 0,-1 0 0,1 1 0,-1-1 0,1 0 0,-1 0 0,0 0 0,1 0 0,-1-1 0,1 2 0,0 0 0,0-1 0,3 3 0,-2-2 0,5 5 0,-1-1 0,3 2 0,0 1 0,-1-2 0,0 0 0,-4-1 0,2-1 0,-5-3 0,1 0 0,-2 0 0,0-1 0,0 1 0,0-1 0,0 0 0,1 0 0,-1 0 0,0 0 0,0 0 0,1 0 0,-2 0 0,1-1 0,0 1 0,0-1 0,0 1 0,-1-1 0,1 1 0,1 0 0,-1-1 0,-1 1 0,1-1 0,0 0 0,1 1 0,-1-1 0,0 0 0,0 0 0,0 1 0,0-1 0,2 1 0,-2 0 0,2 0 0,0 0 0,-1 0 0,0 0 0,0-1 0,-2 0 0,-2-1 0,-3-1 0,-5-3 0,0-1 0,-3 0 0,1-2 0,1 1 0,-1-2 0,2 0 0,1 2 0,3 3 0,4 1 0,1 2 0,-1-1 0,0 1 0,1 0 0,-2-1 0,0 1 0,0-1 0,1 1 0,-1 0 0,1 0 0,-1 0 0,1 0 0,1 1 0,-1 0 0,0-1 0,0 1 0,1 0 0,-1-1 0,-1 1 0,0-1 0,-3-1 0,-3 0 0,-2-1 0,3 1 0,-3-2 0,5 2 0,-1 0 0,-1-2 0,6 3 0,-4-2 0,3 1 0,0 1 0,0-1 0,2 1 0,-2-1 0,2 1 0,0 0 0,-1-2 0,0 2 0,-3-5 0,3 3 0,-3-3 0,-3-1 0,5 4 0,-5-4 0,2 2 0,3 2 0,-3-2 0,5 4 0,-1 0 0,1-1 0,-1 2 0,1-2 0,0 2 0,0-2 0,0 2 0,0-1 0,0-1 0,0 1 0,-1 0 0,0-1 0,0 1 0,0-1 0,1 1 0,0 0 0,0 1 0,0-1 0,0 0 0,0 0 0,0 0 0,0-1 0,-1 0 0,1 1 0,-1-1 0,1 1 0,0-1 0,0 1 0,0-1 0,-2-1 0,2 2 0,-1-2 0,2 2 0,-1 0 0,0 0 0,1 0 0,-1 0 0,0 0 0,1 1 0,-1-1 0,0 0 0,1 0 0,-1 0 0,0 0 0,1 0 0,-1 1 0,1-1 0,-1 0 0,1 0 0,-1 0 0,0 0 0,1 0 0,-1 0 0,1 1 0,-1-1 0,1 0 0,-1 0 0,0 0 0,1 0 0,-1 0 0,0 1 0,0-1 0,0 0 0,0 1 0,0 0 0,0-1 0,0 1 0,0 0 0,-1 0 0,-1 0 0,1 0 0,-1 0 0,1 0 0,-1 0 0,1 0 0,0 0 0,1 0 0,-1 0 0,0 0 0,1 0 0,0 1 0,0-1 0,1 0 0,-1 1 0,-1-1 0,1 1 0,0 0 0,0 0 0,-1 0 0,1 1 0,0-1 0,0-1 0,0 1 0,1 0 0,-1 0 0,1 0 0,0 0 0,-1 0 0,1 0 0,0 0 0,1-1 0,-1 2 0,1-1 0,0 0 0,0 0 0,0 1 0,0-1 0,3 3 0,-2-1 0,4 3 0,-3-2 0,3 2 0,-2-3 0,0 1 0,0-2 0,-2 0 0,1 1 0,-1-1 0,1 1 0,-1-1 0,1 0 0,-1 0 0,1 0 0,-1 0 0,1 1 0,1 0 0,3 3 0,0 0 0,1 1 0,-3-2 0,1 0 0,-3-2 0,2 1 0,-3-2 0,1 0 0,-2 0 0,2 0 0,-1 0 0,2 0 0,-3 0 0,2-1 0,-2 0 0,1 0 0,1 0 0,0 0 0,3 2 0,-2-1 0,4 2 0,0 1 0,1-1 0,2 4 0,-2-4 0,0 2 0,-1-2 0,0-1 0,1 1 0,-1-1 0,0 0 0,-1-2 0,0 1 0,-2 0 0,3 1 0,-2-1 0,2 3 0,-1-2 0,1 1 0,-4-1 0,4 1 0,-4-1 0,2-1 0,-2 1 0,-2-2 0,1 0 0,-2-1 0,-1 1 0,1-1 0,0 1 0,0-1 0,-1 1 0,0 0 0,0 0 0,0 0 0,1 0 0,3 3 0,0 0 0,4 4 0,-4-4 0,1 2 0,-4-5 0,0-1 0,0 1 0,-4-1 0,-7-2 0,-2-1 0,-9-3 0,1 0 0,1-1 0,4 1 0,1-2 0,4 1 0,1 0 0,-3-5 0,6 6 0,-4-4 0,7 6 0,-3-4 0,3 5 0,-1-3 0,2 5 0,1 0 0,-1 0 0,1-1 0,0 0 0,0 2 0,-2-2 0,2 1 0,-2-1 0,2 1 0,-1 0 0,0-1 0,0 1 0,0-1 0,-4-2 0,2 0 0,-1 1 0,-2-3 0,4 4 0,-5-4 0,6 5 0,-3-2 0,4 1 0,-2 0 0,2 1 0,-1-1 0,1 1 0,0 0 0,-1 0 0,1 0 0,0 0 0,-1 0 0,1-1 0,0 1 0,0 0 0,-3-3 0,2 2 0,-2-2 0,4 3 0,-2-1 0,1 1 0,-1-1 0,1 0 0,0 1 0,0 0 0,0-1 0,0 1 0,0-2 0,0 2 0,-1-2 0,1 2 0,1 0 0,-1 0 0,1 0 0,-1 0 0,0-1 0,0 1 0,0 0 0,0 0 0,1-1 0,-1 2 0,0-2 0,1 1 0,-1-1 0,1 1 0,-1 0 0,1 0 0,-1-1 0,0 1 0,0 0 0,1 0 0,0 0 0,0 0 0,-1 0 0,1 0 0,0-1 0,-1 1 0,1 0 0,0 0 0,0-1 0,-1 1 0,1-1 0,0 1 0,0-1 0,0 1 0,0-1 0,-1 2 0,1-1 0,0 0 0,0 0 0,-1 0 0,1-1 0,-1 1 0,1 0 0,-1-1 0,0 1 0,1 0 0,-1 0 0,0-1 0,0 1 0,0-1 0,0 1 0,0 0 0,0-1 0,1 1 0,-1 0 0,1 0 0,-1 0 0,1 0 0,-1 0 0,1-1 0,-1 1 0,0-1 0,1 1 0,0 0 0,0 0 0,-1 0 0,1 0 0,0 0 0,0 0 0,0 1 0,0-1 0,-1-1 0,1 1 0,0 0 0,0 0 0,0 0 0,0 0 0,-1-1 0,1 1 0,0 0 0,0 0 0,0-1 0,0 1 0,0 0 0,0 0 0,0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72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graph represents multiple lakes / streams / rivers.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9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1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14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39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40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73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metabolites never looked for In wastewater treatment plants – only recently identified in humans.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69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longer explaining axis’ and graph</a:t>
            </a:r>
          </a:p>
          <a:p>
            <a:r>
              <a:rPr lang="en-US" dirty="0"/>
              <a:t>Explain logistic models</a:t>
            </a:r>
          </a:p>
          <a:p>
            <a:endParaRPr lang="en-US" dirty="0"/>
          </a:p>
          <a:p>
            <a:r>
              <a:rPr lang="en-US" dirty="0"/>
              <a:t>Switch agricultural and developed.</a:t>
            </a:r>
          </a:p>
          <a:p>
            <a:endParaRPr lang="en-US" dirty="0"/>
          </a:p>
          <a:p>
            <a:r>
              <a:rPr lang="en-US" dirty="0"/>
              <a:t>Explain multiple samples hidden within each dot.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6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more time to get people acclimated to map</a:t>
            </a:r>
          </a:p>
          <a:p>
            <a:endParaRPr lang="en-US" dirty="0"/>
          </a:p>
          <a:p>
            <a:r>
              <a:rPr lang="en-US" dirty="0"/>
              <a:t>Highlight important areas</a:t>
            </a:r>
          </a:p>
          <a:p>
            <a:endParaRPr lang="en-US" dirty="0"/>
          </a:p>
          <a:p>
            <a:r>
              <a:rPr lang="en-US" dirty="0"/>
              <a:t>Point out Minnesota, Wisconsin</a:t>
            </a:r>
          </a:p>
          <a:p>
            <a:endParaRPr lang="en-US" dirty="0"/>
          </a:p>
          <a:p>
            <a:r>
              <a:rPr lang="en-US" dirty="0"/>
              <a:t>Highlight urban centers</a:t>
            </a:r>
          </a:p>
          <a:p>
            <a:endParaRPr lang="en-US" dirty="0"/>
          </a:p>
          <a:p>
            <a:r>
              <a:rPr lang="en-US" dirty="0"/>
              <a:t>Mention blue counties - locations where samples were taken</a:t>
            </a:r>
          </a:p>
          <a:p>
            <a:endParaRPr lang="en-US" dirty="0"/>
          </a:p>
          <a:p>
            <a:r>
              <a:rPr lang="en-US" dirty="0"/>
              <a:t>Combination of agricultural sites and developed sites</a:t>
            </a:r>
          </a:p>
          <a:p>
            <a:endParaRPr lang="en-US" dirty="0"/>
          </a:p>
          <a:p>
            <a:r>
              <a:rPr lang="en-US" dirty="0"/>
              <a:t>Connect detailed map to larger (next slide)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34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longer explaining axis’ and graph</a:t>
            </a:r>
          </a:p>
          <a:p>
            <a:r>
              <a:rPr lang="en-US" dirty="0"/>
              <a:t>Explain logistic models</a:t>
            </a:r>
          </a:p>
          <a:p>
            <a:endParaRPr lang="en-US" dirty="0"/>
          </a:p>
          <a:p>
            <a:r>
              <a:rPr lang="en-US" dirty="0"/>
              <a:t>Switch agricultural and developed.</a:t>
            </a:r>
          </a:p>
          <a:p>
            <a:endParaRPr lang="en-US" dirty="0"/>
          </a:p>
          <a:p>
            <a:r>
              <a:rPr lang="en-US" dirty="0"/>
              <a:t>Explain multiple samples hidden within each dot.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75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longer explaining axis’ and graph</a:t>
            </a:r>
          </a:p>
          <a:p>
            <a:r>
              <a:rPr lang="en-US" dirty="0"/>
              <a:t>Explain logistic models</a:t>
            </a:r>
          </a:p>
          <a:p>
            <a:endParaRPr lang="en-US" dirty="0"/>
          </a:p>
          <a:p>
            <a:r>
              <a:rPr lang="en-US" dirty="0"/>
              <a:t>Switch agricultural and developed.</a:t>
            </a:r>
          </a:p>
          <a:p>
            <a:endParaRPr lang="en-US" dirty="0"/>
          </a:p>
          <a:p>
            <a:r>
              <a:rPr lang="en-US" dirty="0"/>
              <a:t>Explain multiple samples hidden within each dot.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82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complexities of transport and degradation pathways, </a:t>
            </a:r>
          </a:p>
          <a:p>
            <a:endParaRPr lang="en-US" dirty="0"/>
          </a:p>
          <a:p>
            <a:r>
              <a:rPr lang="en-US" dirty="0"/>
              <a:t>Results in light of complex systems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0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more time to get people acclimated to map</a:t>
            </a:r>
          </a:p>
          <a:p>
            <a:endParaRPr lang="en-US" dirty="0"/>
          </a:p>
          <a:p>
            <a:r>
              <a:rPr lang="en-US" dirty="0"/>
              <a:t>Highlight important areas</a:t>
            </a:r>
          </a:p>
          <a:p>
            <a:endParaRPr lang="en-US" dirty="0"/>
          </a:p>
          <a:p>
            <a:r>
              <a:rPr lang="en-US" dirty="0"/>
              <a:t>Point out Minnesota, Wisconsin</a:t>
            </a:r>
          </a:p>
          <a:p>
            <a:endParaRPr lang="en-US" dirty="0"/>
          </a:p>
          <a:p>
            <a:r>
              <a:rPr lang="en-US" dirty="0"/>
              <a:t>Highlight urban centers</a:t>
            </a:r>
          </a:p>
          <a:p>
            <a:endParaRPr lang="en-US" dirty="0"/>
          </a:p>
          <a:p>
            <a:r>
              <a:rPr lang="en-US" dirty="0"/>
              <a:t>Mention blue counties - locations where samples were taken</a:t>
            </a:r>
          </a:p>
          <a:p>
            <a:endParaRPr lang="en-US" dirty="0"/>
          </a:p>
          <a:p>
            <a:r>
              <a:rPr lang="en-US" dirty="0"/>
              <a:t>Combination of agricultural sites and developed sites</a:t>
            </a:r>
          </a:p>
          <a:p>
            <a:endParaRPr lang="en-US" dirty="0"/>
          </a:p>
          <a:p>
            <a:r>
              <a:rPr lang="en-US" dirty="0"/>
              <a:t>Connect detailed map to larger (next slide)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44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74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9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-Where are </a:t>
            </a:r>
            <a:r>
              <a:rPr lang="en-US" dirty="0" err="1"/>
              <a:t>neonics</a:t>
            </a:r>
            <a:r>
              <a:rPr lang="en-US" dirty="0"/>
              <a:t> / fipronils</a:t>
            </a:r>
          </a:p>
          <a:p>
            <a:r>
              <a:rPr lang="en-US" dirty="0"/>
              <a:t>-How do metabolites fit into?</a:t>
            </a:r>
          </a:p>
          <a:p>
            <a:r>
              <a:rPr lang="en-US" dirty="0"/>
              <a:t>-Why are these in this order?</a:t>
            </a:r>
          </a:p>
          <a:p>
            <a:endParaRPr lang="en-US" dirty="0"/>
          </a:p>
          <a:p>
            <a:r>
              <a:rPr lang="en-US" dirty="0"/>
              <a:t>Don’t mix percent / proportions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37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-Where are </a:t>
            </a:r>
            <a:r>
              <a:rPr lang="en-US" dirty="0" err="1"/>
              <a:t>neonics</a:t>
            </a:r>
            <a:r>
              <a:rPr lang="en-US" dirty="0"/>
              <a:t> / fipronils</a:t>
            </a:r>
          </a:p>
          <a:p>
            <a:r>
              <a:rPr lang="en-US" dirty="0"/>
              <a:t>-How do metabolites fit into?</a:t>
            </a:r>
          </a:p>
          <a:p>
            <a:r>
              <a:rPr lang="en-US" dirty="0"/>
              <a:t>-Why are these in this order?</a:t>
            </a:r>
          </a:p>
          <a:p>
            <a:endParaRPr lang="en-US" dirty="0"/>
          </a:p>
          <a:p>
            <a:r>
              <a:rPr lang="en-US" dirty="0"/>
              <a:t>Don’t mix percent / proportions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-Where are </a:t>
            </a:r>
            <a:r>
              <a:rPr lang="en-US" dirty="0" err="1"/>
              <a:t>neonics</a:t>
            </a:r>
            <a:r>
              <a:rPr lang="en-US" dirty="0"/>
              <a:t> / fipronils</a:t>
            </a:r>
          </a:p>
          <a:p>
            <a:r>
              <a:rPr lang="en-US" dirty="0"/>
              <a:t>-How do metabolites fit into?</a:t>
            </a:r>
          </a:p>
          <a:p>
            <a:r>
              <a:rPr lang="en-US" dirty="0"/>
              <a:t>-Why are these in this order?</a:t>
            </a:r>
          </a:p>
          <a:p>
            <a:endParaRPr lang="en-US" dirty="0"/>
          </a:p>
          <a:p>
            <a:r>
              <a:rPr lang="en-US" dirty="0"/>
              <a:t>Don’t mix percent / proportions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46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8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90550"/>
            <a:ext cx="800100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190750"/>
            <a:ext cx="8001000" cy="45720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indent="0">
              <a:buNone/>
              <a:defRPr sz="1800">
                <a:solidFill>
                  <a:srgbClr val="FFFFFF"/>
                </a:solidFill>
              </a:defRPr>
            </a:lvl2pPr>
            <a:lvl3pPr marL="685891" indent="0">
              <a:buNone/>
              <a:defRPr sz="1800">
                <a:solidFill>
                  <a:srgbClr val="FFFFFF"/>
                </a:solidFill>
              </a:defRPr>
            </a:lvl3pPr>
            <a:lvl4pPr marL="1028837" indent="0">
              <a:buNone/>
              <a:defRPr sz="1800">
                <a:solidFill>
                  <a:srgbClr val="FFFFFF"/>
                </a:solidFill>
              </a:defRPr>
            </a:lvl4pPr>
            <a:lvl5pPr marL="1371783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647950"/>
            <a:ext cx="8001000" cy="381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indent="0">
              <a:buNone/>
              <a:defRPr sz="1200">
                <a:solidFill>
                  <a:srgbClr val="FFFFFF"/>
                </a:solidFill>
              </a:defRPr>
            </a:lvl2pPr>
            <a:lvl3pPr marL="685891" indent="0">
              <a:buNone/>
              <a:defRPr sz="1200">
                <a:solidFill>
                  <a:srgbClr val="FFFFFF"/>
                </a:solidFill>
              </a:defRPr>
            </a:lvl3pPr>
            <a:lvl4pPr marL="1028837" indent="0">
              <a:buNone/>
              <a:defRPr sz="1200">
                <a:solidFill>
                  <a:srgbClr val="FFFFFF"/>
                </a:solidFill>
              </a:defRPr>
            </a:lvl4pPr>
            <a:lvl5pPr marL="137178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9144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300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46" indent="0">
              <a:buNone/>
              <a:defRPr sz="1400"/>
            </a:lvl2pPr>
            <a:lvl3pPr marL="685891" indent="0">
              <a:buNone/>
              <a:defRPr sz="1200"/>
            </a:lvl3pPr>
            <a:lvl4pPr marL="1028837" indent="0">
              <a:buNone/>
              <a:defRPr sz="1100"/>
            </a:lvl4pPr>
            <a:lvl5pPr marL="1371783" indent="0">
              <a:buNone/>
              <a:defRPr sz="1100"/>
            </a:lvl5pPr>
            <a:lvl6pPr marL="1714729" indent="0">
              <a:buNone/>
              <a:defRPr sz="1100"/>
            </a:lvl6pPr>
            <a:lvl7pPr marL="2057674" indent="0">
              <a:buNone/>
              <a:defRPr sz="1100"/>
            </a:lvl7pPr>
            <a:lvl8pPr marL="2400620" indent="0">
              <a:buNone/>
              <a:defRPr sz="1100"/>
            </a:lvl8pPr>
            <a:lvl9pPr marL="2743566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14450"/>
            <a:ext cx="3810000" cy="2971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14450"/>
            <a:ext cx="3810000" cy="2971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8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8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3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14450"/>
            <a:ext cx="7772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35"/>
            <a:ext cx="9144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342946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685891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1028837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371783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57209" indent="-257209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557287" indent="-214341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rgbClr val="595959"/>
          </a:solidFill>
          <a:latin typeface="+mn-lt"/>
          <a:ea typeface="ＭＳ Ｐゴシック" charset="0"/>
        </a:defRPr>
      </a:lvl2pPr>
      <a:lvl3pPr marL="857364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</a:defRPr>
      </a:lvl3pPr>
      <a:lvl4pPr marL="1200310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rgbClr val="595959"/>
          </a:solidFill>
          <a:latin typeface="+mn-lt"/>
          <a:ea typeface="ＭＳ Ｐゴシック" charset="0"/>
        </a:defRPr>
      </a:lvl4pPr>
      <a:lvl5pPr marL="1543256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rgbClr val="595959"/>
          </a:solidFill>
          <a:latin typeface="+mn-lt"/>
          <a:ea typeface="ＭＳ Ｐゴシック" charset="0"/>
        </a:defRPr>
      </a:lvl5pPr>
      <a:lvl6pPr marL="1886201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9147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2093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5039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61/41003(327)46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4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end-maroon.png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oedj011@umn.edu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1.xml"/><Relationship Id="rId26" Type="http://schemas.openxmlformats.org/officeDocument/2006/relationships/customXml" Target="../ink/ink5.xml"/><Relationship Id="rId3" Type="http://schemas.openxmlformats.org/officeDocument/2006/relationships/image" Target="../media/image65.png"/><Relationship Id="rId21" Type="http://schemas.openxmlformats.org/officeDocument/2006/relationships/image" Target="../media/image650.png"/><Relationship Id="rId34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17" Type="http://schemas.openxmlformats.org/officeDocument/2006/relationships/image" Target="../media/image27.png"/><Relationship Id="rId25" Type="http://schemas.openxmlformats.org/officeDocument/2006/relationships/image" Target="../media/image670.png"/><Relationship Id="rId33" Type="http://schemas.openxmlformats.org/officeDocument/2006/relationships/image" Target="../media/image71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5.png"/><Relationship Id="rId20" Type="http://schemas.openxmlformats.org/officeDocument/2006/relationships/customXml" Target="../ink/ink2.xml"/><Relationship Id="rId29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11" Type="http://schemas.microsoft.com/office/2007/relationships/hdphoto" Target="../media/hdphoto6.wdp"/><Relationship Id="rId24" Type="http://schemas.openxmlformats.org/officeDocument/2006/relationships/customXml" Target="../ink/ink4.xml"/><Relationship Id="rId32" Type="http://schemas.openxmlformats.org/officeDocument/2006/relationships/customXml" Target="../ink/ink8.xml"/><Relationship Id="rId5" Type="http://schemas.openxmlformats.org/officeDocument/2006/relationships/image" Target="../media/image67.png"/><Relationship Id="rId15" Type="http://schemas.openxmlformats.org/officeDocument/2006/relationships/image" Target="../media/image74.png"/><Relationship Id="rId23" Type="http://schemas.openxmlformats.org/officeDocument/2006/relationships/image" Target="../media/image66.png"/><Relationship Id="rId28" Type="http://schemas.openxmlformats.org/officeDocument/2006/relationships/customXml" Target="../ink/ink6.xml"/><Relationship Id="rId36" Type="http://schemas.openxmlformats.org/officeDocument/2006/relationships/image" Target="../media/image78.svg"/><Relationship Id="rId10" Type="http://schemas.openxmlformats.org/officeDocument/2006/relationships/image" Target="../media/image6.png"/><Relationship Id="rId19" Type="http://schemas.openxmlformats.org/officeDocument/2006/relationships/image" Target="../media/image460.png"/><Relationship Id="rId31" Type="http://schemas.openxmlformats.org/officeDocument/2006/relationships/image" Target="../media/image70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microsoft.com/office/2007/relationships/hdphoto" Target="../media/hdphoto7.wdp"/><Relationship Id="rId22" Type="http://schemas.openxmlformats.org/officeDocument/2006/relationships/customXml" Target="../ink/ink3.xml"/><Relationship Id="rId27" Type="http://schemas.openxmlformats.org/officeDocument/2006/relationships/image" Target="../media/image68.png"/><Relationship Id="rId30" Type="http://schemas.openxmlformats.org/officeDocument/2006/relationships/customXml" Target="../ink/ink7.xml"/><Relationship Id="rId35" Type="http://schemas.openxmlformats.org/officeDocument/2006/relationships/image" Target="../media/image77.png"/><Relationship Id="rId8" Type="http://schemas.openxmlformats.org/officeDocument/2006/relationships/image" Target="../media/image7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microsoft.com/office/2007/relationships/hdphoto" Target="../media/hdphoto3.wdp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-1"/>
            <a:ext cx="4426229" cy="4819651"/>
          </a:xfrm>
        </p:spPr>
        <p:txBody>
          <a:bodyPr/>
          <a:lstStyle/>
          <a:p>
            <a:r>
              <a:rPr lang="en-US" sz="2800" b="1" dirty="0"/>
              <a:t>Pesticides in Minnesota’s Surface and Groundwater: </a:t>
            </a:r>
            <a:br>
              <a:rPr lang="en-US" dirty="0"/>
            </a:br>
            <a:r>
              <a:rPr lang="en-US" sz="2000" dirty="0"/>
              <a:t>Neonicotinoids, Fipronil, and Key Transformation Products.</a:t>
            </a:r>
            <a:br>
              <a:rPr lang="en-US" sz="2400" dirty="0"/>
            </a:br>
            <a:br>
              <a:rPr lang="en-US" sz="2400" dirty="0"/>
            </a:br>
            <a:r>
              <a:rPr lang="en-US" sz="1400" b="1" dirty="0"/>
              <a:t>Grant Goedjen</a:t>
            </a:r>
            <a:br>
              <a:rPr lang="en-US" sz="1400" dirty="0"/>
            </a:br>
            <a:r>
              <a:rPr lang="en-US" sz="1400" i="1" dirty="0"/>
              <a:t>University of Minnesota</a:t>
            </a:r>
            <a:br>
              <a:rPr lang="en-US" sz="1400" i="1" dirty="0"/>
            </a:br>
            <a:r>
              <a:rPr lang="en-US" sz="1400" i="1" dirty="0"/>
              <a:t>Department of Civil, Environmental, and Geo-Engineering</a:t>
            </a:r>
            <a:br>
              <a:rPr lang="en-US" sz="1400" i="1" dirty="0"/>
            </a:br>
            <a:br>
              <a:rPr lang="en-US" sz="1400" i="1" dirty="0"/>
            </a:br>
            <a:r>
              <a:rPr lang="en-US" sz="1400" i="1" dirty="0"/>
              <a:t>March 24</a:t>
            </a:r>
            <a:r>
              <a:rPr lang="en-US" sz="1400" i="1" baseline="30000" dirty="0"/>
              <a:t>th</a:t>
            </a:r>
            <a:r>
              <a:rPr lang="en-US" sz="1400" i="1" dirty="0"/>
              <a:t>, 2022</a:t>
            </a:r>
            <a:endParaRPr lang="en-US" sz="2400" dirty="0"/>
          </a:p>
        </p:txBody>
      </p:sp>
      <p:pic>
        <p:nvPicPr>
          <p:cNvPr id="4" name="Picture 3" descr="A hand pointing at a map&#10;&#10;Description automatically generated with medium confidence">
            <a:extLst>
              <a:ext uri="{FF2B5EF4-FFF2-40B4-BE49-F238E27FC236}">
                <a16:creationId xmlns:a16="http://schemas.microsoft.com/office/drawing/2014/main" id="{8E7A0C14-4BF9-E54E-A8EB-DEF6DE4D3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84" r="19524" b="-1"/>
          <a:stretch/>
        </p:blipFill>
        <p:spPr>
          <a:xfrm>
            <a:off x="6400800" y="35471"/>
            <a:ext cx="2590800" cy="2196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DFF5E-B566-1C49-B888-8B70028E6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466" y="3140661"/>
            <a:ext cx="1370982" cy="1147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E154-3B77-DC4F-8CC1-201A216D7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779" y="2186761"/>
            <a:ext cx="1273489" cy="613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BBA1F-51BD-5640-8A50-C19DA5C2ED4C}"/>
              </a:ext>
            </a:extLst>
          </p:cNvPr>
          <p:cNvSpPr txBox="1"/>
          <p:nvPr/>
        </p:nvSpPr>
        <p:spPr>
          <a:xfrm>
            <a:off x="7809579" y="423113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Fipronil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54651-29A1-F34C-8A7F-D4A2BBC0836E}"/>
              </a:ext>
            </a:extLst>
          </p:cNvPr>
          <p:cNvSpPr txBox="1"/>
          <p:nvPr/>
        </p:nvSpPr>
        <p:spPr>
          <a:xfrm>
            <a:off x="7778665" y="279979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Imidacloprid</a:t>
            </a:r>
          </a:p>
        </p:txBody>
      </p:sp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6F7303A7-923F-3049-ABC2-E83D9835BD9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8921" y="611406"/>
            <a:ext cx="1406492" cy="1406492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EE28F07-BDA8-274A-8F7C-00B5CFD800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rcRect b="22592"/>
          <a:stretch/>
        </p:blipFill>
        <p:spPr>
          <a:xfrm rot="515084">
            <a:off x="4587211" y="-53278"/>
            <a:ext cx="1392316" cy="1077753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D061109E-B110-1C4A-86DB-C0B8E95EB7E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7037" t="26095" r="8518" b="15926"/>
          <a:stretch/>
        </p:blipFill>
        <p:spPr>
          <a:xfrm>
            <a:off x="6125119" y="1766283"/>
            <a:ext cx="411436" cy="28248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0A5A738-6E26-BB48-917B-832E3CBA71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1162" y="2186761"/>
            <a:ext cx="3521988" cy="25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61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316566C-97CA-8646-AE28-69FA93E57B9C}"/>
              </a:ext>
            </a:extLst>
          </p:cNvPr>
          <p:cNvGrpSpPr/>
          <p:nvPr/>
        </p:nvGrpSpPr>
        <p:grpSpPr>
          <a:xfrm>
            <a:off x="3249498" y="0"/>
            <a:ext cx="5833871" cy="4714956"/>
            <a:chOff x="313554" y="-87923"/>
            <a:chExt cx="5833871" cy="4714956"/>
          </a:xfrm>
        </p:grpSpPr>
        <p:pic>
          <p:nvPicPr>
            <p:cNvPr id="14" name="Picture 13" descr="A hand pointing at a map&#10;&#10;Description automatically generated with medium confidence">
              <a:extLst>
                <a:ext uri="{FF2B5EF4-FFF2-40B4-BE49-F238E27FC236}">
                  <a16:creationId xmlns:a16="http://schemas.microsoft.com/office/drawing/2014/main" id="{CC002B1A-764A-4842-8050-DF7F59AE2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984" r="19524" b="-1"/>
            <a:stretch/>
          </p:blipFill>
          <p:spPr>
            <a:xfrm>
              <a:off x="313554" y="-87923"/>
              <a:ext cx="5562600" cy="4714956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6DF08F-8608-1546-BAE0-5873A392B0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36989" y="631475"/>
              <a:ext cx="2710436" cy="2300524"/>
              <a:chOff x="3581401" y="1447049"/>
              <a:chExt cx="2962656" cy="2514600"/>
            </a:xfrm>
          </p:grpSpPr>
          <p:pic>
            <p:nvPicPr>
              <p:cNvPr id="9" name="Picture 8" descr="Map&#10;&#10;Description automatically generated">
                <a:extLst>
                  <a:ext uri="{FF2B5EF4-FFF2-40B4-BE49-F238E27FC236}">
                    <a16:creationId xmlns:a16="http://schemas.microsoft.com/office/drawing/2014/main" id="{A828AC8D-5F9F-FB45-9930-6FB1248105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89" t="8519" r="24500"/>
              <a:stretch/>
            </p:blipFill>
            <p:spPr>
              <a:xfrm>
                <a:off x="3581401" y="1447800"/>
                <a:ext cx="2962656" cy="2513849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9AEA7E3-4708-8842-BFA5-884E9CF795A6}"/>
                  </a:ext>
                </a:extLst>
              </p:cNvPr>
              <p:cNvSpPr/>
              <p:nvPr/>
            </p:nvSpPr>
            <p:spPr bwMode="auto">
              <a:xfrm>
                <a:off x="3581401" y="1447049"/>
                <a:ext cx="2962656" cy="2514600"/>
              </a:xfrm>
              <a:prstGeom prst="rect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A9135B-2E67-C649-B4DE-E022115C2B75}"/>
                </a:ext>
              </a:extLst>
            </p:cNvPr>
            <p:cNvSpPr/>
            <p:nvPr/>
          </p:nvSpPr>
          <p:spPr bwMode="auto">
            <a:xfrm>
              <a:off x="2345845" y="2673324"/>
              <a:ext cx="457200" cy="336139"/>
            </a:xfrm>
            <a:prstGeom prst="rect">
              <a:avLst/>
            </a:prstGeom>
            <a:noFill/>
            <a:ln w="38100" cap="flat" cmpd="sng" algn="ctr">
              <a:solidFill>
                <a:srgbClr val="FF0000">
                  <a:alpha val="749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DAD324-FED6-ED42-BD3C-D846CD9E621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9984" y="631475"/>
              <a:ext cx="1091144" cy="20418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>
                  <a:alpha val="749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4026CA-399A-CA43-8729-AAF4B123E1E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03045" y="2931378"/>
              <a:ext cx="628083" cy="7808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>
                  <a:alpha val="749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6C474C65-8AA5-7446-AE6C-9C29D48DB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57554"/>
              </p:ext>
            </p:extLst>
          </p:nvPr>
        </p:nvGraphicFramePr>
        <p:xfrm>
          <a:off x="125857" y="702326"/>
          <a:ext cx="3364866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18">
                  <a:extLst>
                    <a:ext uri="{9D8B030D-6E8A-4147-A177-3AD203B41FA5}">
                      <a16:colId xmlns:a16="http://schemas.microsoft.com/office/drawing/2014/main" val="2394559268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812538797"/>
                    </a:ext>
                  </a:extLst>
                </a:gridCol>
                <a:gridCol w="1352868">
                  <a:extLst>
                    <a:ext uri="{9D8B030D-6E8A-4147-A177-3AD203B41FA5}">
                      <a16:colId xmlns:a16="http://schemas.microsoft.com/office/drawing/2014/main" val="3970842357"/>
                    </a:ext>
                  </a:extLst>
                </a:gridCol>
              </a:tblGrid>
              <a:tr h="199773"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9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100" b="1" dirty="0"/>
                        <a:t>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22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100" b="1" dirty="0"/>
                        <a:t>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0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100" b="1" dirty="0"/>
                        <a:t>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574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100" b="1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5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100" b="1" dirty="0"/>
                        <a:t>Runoff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75636"/>
                  </a:ext>
                </a:extLst>
              </a:tr>
            </a:tbl>
          </a:graphicData>
        </a:graphic>
      </p:graphicFrame>
      <p:graphicFrame>
        <p:nvGraphicFramePr>
          <p:cNvPr id="30" name="Table 9">
            <a:extLst>
              <a:ext uri="{FF2B5EF4-FFF2-40B4-BE49-F238E27FC236}">
                <a16:creationId xmlns:a16="http://schemas.microsoft.com/office/drawing/2014/main" id="{54D753FF-0468-0D4C-8420-2139A96AE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884427"/>
              </p:ext>
            </p:extLst>
          </p:nvPr>
        </p:nvGraphicFramePr>
        <p:xfrm>
          <a:off x="9506615" y="259854"/>
          <a:ext cx="282962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326">
                  <a:extLst>
                    <a:ext uri="{9D8B030D-6E8A-4147-A177-3AD203B41FA5}">
                      <a16:colId xmlns:a16="http://schemas.microsoft.com/office/drawing/2014/main" val="2394559268"/>
                    </a:ext>
                  </a:extLst>
                </a:gridCol>
                <a:gridCol w="655955">
                  <a:extLst>
                    <a:ext uri="{9D8B030D-6E8A-4147-A177-3AD203B41FA5}">
                      <a16:colId xmlns:a16="http://schemas.microsoft.com/office/drawing/2014/main" val="812538797"/>
                    </a:ext>
                  </a:extLst>
                </a:gridCol>
                <a:gridCol w="962343">
                  <a:extLst>
                    <a:ext uri="{9D8B030D-6E8A-4147-A177-3AD203B41FA5}">
                      <a16:colId xmlns:a16="http://schemas.microsoft.com/office/drawing/2014/main" val="3970842357"/>
                    </a:ext>
                  </a:extLst>
                </a:gridCol>
              </a:tblGrid>
              <a:tr h="199773">
                <a:tc>
                  <a:txBody>
                    <a:bodyPr/>
                    <a:lstStyle/>
                    <a:p>
                      <a:r>
                        <a:rPr lang="en-US" dirty="0"/>
                        <a:t>Site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9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22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0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574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5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Runoff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7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Wastewater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Drinking </a:t>
                      </a:r>
                    </a:p>
                    <a:p>
                      <a:r>
                        <a:rPr lang="en-US" b="1" dirty="0"/>
                        <a:t>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328479"/>
                  </a:ext>
                </a:extLst>
              </a:tr>
            </a:tbl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DF11BC3F-6D93-074F-830C-C9FE549F80AB}"/>
              </a:ext>
            </a:extLst>
          </p:cNvPr>
          <p:cNvGrpSpPr>
            <a:grpSpLocks noChangeAspect="1"/>
          </p:cNvGrpSpPr>
          <p:nvPr/>
        </p:nvGrpSpPr>
        <p:grpSpPr>
          <a:xfrm>
            <a:off x="214882" y="3211567"/>
            <a:ext cx="3186814" cy="1874783"/>
            <a:chOff x="5292218" y="2933495"/>
            <a:chExt cx="3759891" cy="22119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9A011D-CEB3-B744-8CFC-D72D35598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8845"/>
            <a:stretch/>
          </p:blipFill>
          <p:spPr>
            <a:xfrm>
              <a:off x="5538439" y="2933495"/>
              <a:ext cx="3513670" cy="19242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4CAF973-0F22-7240-B69D-A8574A1EB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105" t="44977" r="-2637" b="31681"/>
            <a:stretch/>
          </p:blipFill>
          <p:spPr>
            <a:xfrm>
              <a:off x="5292218" y="4327511"/>
              <a:ext cx="1855146" cy="81790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98F73D-D75F-8F4F-BA38-28C45422E1AA}"/>
              </a:ext>
            </a:extLst>
          </p:cNvPr>
          <p:cNvGrpSpPr>
            <a:grpSpLocks noChangeAspect="1"/>
          </p:cNvGrpSpPr>
          <p:nvPr/>
        </p:nvGrpSpPr>
        <p:grpSpPr>
          <a:xfrm>
            <a:off x="8517386" y="3251492"/>
            <a:ext cx="589423" cy="1551113"/>
            <a:chOff x="7976381" y="722757"/>
            <a:chExt cx="868680" cy="2286000"/>
          </a:xfrm>
        </p:grpSpPr>
        <p:pic>
          <p:nvPicPr>
            <p:cNvPr id="26" name="Picture 25" descr="Map&#10;&#10;Description automatically generated">
              <a:extLst>
                <a:ext uri="{FF2B5EF4-FFF2-40B4-BE49-F238E27FC236}">
                  <a16:creationId xmlns:a16="http://schemas.microsoft.com/office/drawing/2014/main" id="{7E91ED45-E84D-7641-AA1E-C28162418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198" t="23529" r="515" b="17211"/>
            <a:stretch/>
          </p:blipFill>
          <p:spPr>
            <a:xfrm>
              <a:off x="7988285" y="739650"/>
              <a:ext cx="850915" cy="2269107"/>
            </a:xfrm>
            <a:prstGeom prst="rect">
              <a:avLst/>
            </a:prstGeom>
          </p:spPr>
        </p:pic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56B26A91-D2A6-1842-AF4E-23BAAE3F408E}"/>
                </a:ext>
              </a:extLst>
            </p:cNvPr>
            <p:cNvSpPr/>
            <p:nvPr/>
          </p:nvSpPr>
          <p:spPr bwMode="auto">
            <a:xfrm>
              <a:off x="7976381" y="722757"/>
              <a:ext cx="868680" cy="2286000"/>
            </a:xfrm>
            <a:prstGeom prst="frame">
              <a:avLst>
                <a:gd name="adj1" fmla="val 932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2D3B604-922B-354E-A2A5-F3902E08FFD0}"/>
              </a:ext>
            </a:extLst>
          </p:cNvPr>
          <p:cNvSpPr txBox="1"/>
          <p:nvPr/>
        </p:nvSpPr>
        <p:spPr>
          <a:xfrm>
            <a:off x="125856" y="259854"/>
            <a:ext cx="3364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Sample Collection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5FDC571-52E5-E445-A71C-30624154F759}"/>
              </a:ext>
            </a:extLst>
          </p:cNvPr>
          <p:cNvSpPr txBox="1">
            <a:spLocks/>
          </p:cNvSpPr>
          <p:nvPr/>
        </p:nvSpPr>
        <p:spPr bwMode="auto">
          <a:xfrm>
            <a:off x="5083456" y="-154924"/>
            <a:ext cx="402373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3200" kern="0" dirty="0"/>
              <a:t>Study Area</a:t>
            </a:r>
          </a:p>
        </p:txBody>
      </p:sp>
    </p:spTree>
    <p:extLst>
      <p:ext uri="{BB962C8B-B14F-4D97-AF65-F5344CB8AC3E}">
        <p14:creationId xmlns:p14="http://schemas.microsoft.com/office/powerpoint/2010/main" val="4228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Acetone">
            <a:extLst>
              <a:ext uri="{FF2B5EF4-FFF2-40B4-BE49-F238E27FC236}">
                <a16:creationId xmlns:a16="http://schemas.microsoft.com/office/drawing/2014/main" id="{9D6F9EAC-AD07-A94A-9088-7BF01F1BEEC0}"/>
              </a:ext>
            </a:extLst>
          </p:cNvPr>
          <p:cNvGrpSpPr/>
          <p:nvPr/>
        </p:nvGrpSpPr>
        <p:grpSpPr>
          <a:xfrm>
            <a:off x="5313710" y="125868"/>
            <a:ext cx="974572" cy="1280160"/>
            <a:chOff x="3856978" y="98255"/>
            <a:chExt cx="974572" cy="1280160"/>
          </a:xfrm>
        </p:grpSpPr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5F758286-8AD7-9947-96D1-D0ACD8693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63175" y="98255"/>
              <a:ext cx="731856" cy="1280160"/>
              <a:chOff x="3077972" y="332550"/>
              <a:chExt cx="914432" cy="1599521"/>
            </a:xfrm>
          </p:grpSpPr>
          <p:sp>
            <p:nvSpPr>
              <p:cNvPr id="675" name="Rounded Rectangle 674">
                <a:extLst>
                  <a:ext uri="{FF2B5EF4-FFF2-40B4-BE49-F238E27FC236}">
                    <a16:creationId xmlns:a16="http://schemas.microsoft.com/office/drawing/2014/main" id="{2715CB62-316A-C542-B6C1-28FDAC724BEB}"/>
                  </a:ext>
                </a:extLst>
              </p:cNvPr>
              <p:cNvSpPr/>
              <p:nvPr/>
            </p:nvSpPr>
            <p:spPr bwMode="auto">
              <a:xfrm>
                <a:off x="3078004" y="560471"/>
                <a:ext cx="914400" cy="1371600"/>
              </a:xfrm>
              <a:prstGeom prst="roundRect">
                <a:avLst>
                  <a:gd name="adj" fmla="val 26526"/>
                </a:avLst>
              </a:prstGeom>
              <a:solidFill>
                <a:srgbClr val="961F28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9F6A9C9A-9549-F849-BED7-3D72F27D29E3}"/>
                  </a:ext>
                </a:extLst>
              </p:cNvPr>
              <p:cNvSpPr/>
              <p:nvPr/>
            </p:nvSpPr>
            <p:spPr bwMode="auto">
              <a:xfrm>
                <a:off x="3397825" y="514535"/>
                <a:ext cx="274757" cy="45719"/>
              </a:xfrm>
              <a:prstGeom prst="rect">
                <a:avLst/>
              </a:prstGeom>
              <a:solidFill>
                <a:srgbClr val="961F28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5ED6F0E9-1116-7F4A-ADC0-568686D2AC3C}"/>
                  </a:ext>
                </a:extLst>
              </p:cNvPr>
              <p:cNvSpPr/>
              <p:nvPr/>
            </p:nvSpPr>
            <p:spPr bwMode="auto">
              <a:xfrm>
                <a:off x="3351482" y="332550"/>
                <a:ext cx="367442" cy="181895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011CC972-DBB3-0341-9A05-2B2D31C3047B}"/>
                  </a:ext>
                </a:extLst>
              </p:cNvPr>
              <p:cNvSpPr/>
              <p:nvPr/>
            </p:nvSpPr>
            <p:spPr bwMode="auto">
              <a:xfrm>
                <a:off x="3077972" y="859919"/>
                <a:ext cx="914400" cy="461004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0000"/>
                    </a:solidFill>
                  </a:rPr>
                  <a:t>ACE</a:t>
                </a:r>
              </a:p>
            </p:txBody>
          </p:sp>
        </p:grpSp>
        <p:sp>
          <p:nvSpPr>
            <p:cNvPr id="699" name="TextBox 698">
              <a:extLst>
                <a:ext uri="{FF2B5EF4-FFF2-40B4-BE49-F238E27FC236}">
                  <a16:creationId xmlns:a16="http://schemas.microsoft.com/office/drawing/2014/main" id="{479CB338-E636-2149-B4C2-6A2E0FE13177}"/>
                </a:ext>
              </a:extLst>
            </p:cNvPr>
            <p:cNvSpPr txBox="1"/>
            <p:nvPr/>
          </p:nvSpPr>
          <p:spPr>
            <a:xfrm>
              <a:off x="3856978" y="874033"/>
              <a:ext cx="974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 mL</a:t>
              </a:r>
            </a:p>
          </p:txBody>
        </p:sp>
      </p:grpSp>
      <p:sp>
        <p:nvSpPr>
          <p:cNvPr id="430" name="Shutter">
            <a:extLst>
              <a:ext uri="{FF2B5EF4-FFF2-40B4-BE49-F238E27FC236}">
                <a16:creationId xmlns:a16="http://schemas.microsoft.com/office/drawing/2014/main" id="{842B3B1C-5F89-424C-B9EB-B8C95DF0B777}"/>
              </a:ext>
            </a:extLst>
          </p:cNvPr>
          <p:cNvSpPr/>
          <p:nvPr/>
        </p:nvSpPr>
        <p:spPr bwMode="auto">
          <a:xfrm>
            <a:off x="0" y="4634043"/>
            <a:ext cx="94488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00F0C1D-6131-EB42-B02F-69ED067E98A7}"/>
              </a:ext>
            </a:extLst>
          </p:cNvPr>
          <p:cNvSpPr/>
          <p:nvPr/>
        </p:nvSpPr>
        <p:spPr bwMode="auto">
          <a:xfrm>
            <a:off x="59770" y="36045"/>
            <a:ext cx="2469621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Solid Phase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000" b="1" dirty="0">
                <a:solidFill>
                  <a:schemeClr val="bg1"/>
                </a:solidFill>
              </a:rPr>
              <a:t>Extraction</a:t>
            </a:r>
            <a:endParaRPr kumimoji="0" lang="en-US" sz="3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" name="Cartridges">
            <a:extLst>
              <a:ext uri="{FF2B5EF4-FFF2-40B4-BE49-F238E27FC236}">
                <a16:creationId xmlns:a16="http://schemas.microsoft.com/office/drawing/2014/main" id="{2E5A720B-B510-3A42-81FF-2D995178F598}"/>
              </a:ext>
            </a:extLst>
          </p:cNvPr>
          <p:cNvGrpSpPr/>
          <p:nvPr/>
        </p:nvGrpSpPr>
        <p:grpSpPr>
          <a:xfrm>
            <a:off x="6649900" y="2709881"/>
            <a:ext cx="1866301" cy="754762"/>
            <a:chOff x="6649900" y="2709881"/>
            <a:chExt cx="1866301" cy="754762"/>
          </a:xfrm>
        </p:grpSpPr>
        <p:grpSp>
          <p:nvGrpSpPr>
            <p:cNvPr id="370" name="Cartridge">
              <a:extLst>
                <a:ext uri="{FF2B5EF4-FFF2-40B4-BE49-F238E27FC236}">
                  <a16:creationId xmlns:a16="http://schemas.microsoft.com/office/drawing/2014/main" id="{9069F25E-C249-3343-A503-90293373A0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3591" y="2712292"/>
              <a:ext cx="185131" cy="751947"/>
              <a:chOff x="3838262" y="1170260"/>
              <a:chExt cx="640080" cy="1875064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8DDD5022-FEE1-D448-9729-8373FB4D1F8F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1BA51376-046D-4E48-90C9-7BC0A9D09BF8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94297BA-5AFE-1140-AB24-C8CFA12FF9CC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6826B609-0554-614E-B2BB-0FC6BD08EE45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75" name="Cartridge">
              <a:extLst>
                <a:ext uri="{FF2B5EF4-FFF2-40B4-BE49-F238E27FC236}">
                  <a16:creationId xmlns:a16="http://schemas.microsoft.com/office/drawing/2014/main" id="{ADF606E7-F546-0F40-AC21-7F202AC8A0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75381" y="2709934"/>
              <a:ext cx="185131" cy="751947"/>
              <a:chOff x="3838262" y="1170260"/>
              <a:chExt cx="640080" cy="1875064"/>
            </a:xfrm>
          </p:grpSpPr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396CB562-5418-E64C-9A19-FBD0C55A03B8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10147261-C154-474F-B2D6-541E17257643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AF3C062B-B7F7-DF40-A26D-71EC06F73415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47B1C748-D506-3B49-9063-FDBE25DE938D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80" name="Cartridge">
              <a:extLst>
                <a:ext uri="{FF2B5EF4-FFF2-40B4-BE49-F238E27FC236}">
                  <a16:creationId xmlns:a16="http://schemas.microsoft.com/office/drawing/2014/main" id="{05EA7CB0-EF42-3649-9C97-8BDA51730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1296" y="2710988"/>
              <a:ext cx="185131" cy="751947"/>
              <a:chOff x="3838262" y="1170260"/>
              <a:chExt cx="640080" cy="1875064"/>
            </a:xfrm>
          </p:grpSpPr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89BDC876-555B-2D4E-B938-37EF1C6CA0C7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83F3D2D5-ECB4-8743-9639-FD837166168E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26DEE70B-20B8-9C44-8A2D-B9027EFDBC66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DCD8E906-E0CE-ED43-932F-37C1375320B1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85" name="Cartridge">
              <a:extLst>
                <a:ext uri="{FF2B5EF4-FFF2-40B4-BE49-F238E27FC236}">
                  <a16:creationId xmlns:a16="http://schemas.microsoft.com/office/drawing/2014/main" id="{1FBF994A-05CA-A247-B9B1-245D2DF1A4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6332" y="2710148"/>
              <a:ext cx="185131" cy="751947"/>
              <a:chOff x="3838262" y="1170260"/>
              <a:chExt cx="640080" cy="1875064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673DF3A7-CC2B-C440-8DA1-09D37293AC99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F7275448-46D8-CA48-A0D3-08CCD4D8CA1C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92570FB2-2F54-B244-8BA6-34ABA065BE6C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126E97F7-6836-DA47-999C-D307019F9296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90" name="Cartridge">
              <a:extLst>
                <a:ext uri="{FF2B5EF4-FFF2-40B4-BE49-F238E27FC236}">
                  <a16:creationId xmlns:a16="http://schemas.microsoft.com/office/drawing/2014/main" id="{C6C8B82F-70F5-434A-BB7B-A491AD9D28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31070" y="2709881"/>
              <a:ext cx="185131" cy="751947"/>
              <a:chOff x="3838262" y="1170260"/>
              <a:chExt cx="640080" cy="1875064"/>
            </a:xfrm>
          </p:grpSpPr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FA6DB3D1-D56C-624C-BDCE-E1B80D1332E9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6CD1B8D-49B8-C941-A9C0-F1353029AB2F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35E03B83-A44A-F846-8FD1-2C59BE2F668A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51895A1A-8C90-0D48-9908-DA2AC1408E15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44" name="Cartridge">
              <a:extLst>
                <a:ext uri="{FF2B5EF4-FFF2-40B4-BE49-F238E27FC236}">
                  <a16:creationId xmlns:a16="http://schemas.microsoft.com/office/drawing/2014/main" id="{00E9140D-9E13-0148-8A6A-5C16285046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49900" y="2712696"/>
              <a:ext cx="185131" cy="751947"/>
              <a:chOff x="3838262" y="1170260"/>
              <a:chExt cx="640080" cy="187506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35CDF6A-68EE-8546-9FFF-CB0C9044CF21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E6404D9-1BB2-3145-BB1B-F85716152014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CD0CCF-6FFF-B54C-B2F9-000B8832795E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D1DACE1-A235-A54A-8693-6D3D9E715800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223" name="Lid">
            <a:extLst>
              <a:ext uri="{FF2B5EF4-FFF2-40B4-BE49-F238E27FC236}">
                <a16:creationId xmlns:a16="http://schemas.microsoft.com/office/drawing/2014/main" id="{9BEAAD02-C71C-C745-A4A1-90136CE8355B}"/>
              </a:ext>
            </a:extLst>
          </p:cNvPr>
          <p:cNvGrpSpPr/>
          <p:nvPr/>
        </p:nvGrpSpPr>
        <p:grpSpPr>
          <a:xfrm>
            <a:off x="6384754" y="3522282"/>
            <a:ext cx="2397467" cy="763017"/>
            <a:chOff x="2602073" y="1991039"/>
            <a:chExt cx="3886200" cy="1236820"/>
          </a:xfrm>
          <a:solidFill>
            <a:srgbClr val="F1F4F4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0D2D630-B9DE-7B4E-8BC1-9E25386E2493}"/>
                </a:ext>
              </a:extLst>
            </p:cNvPr>
            <p:cNvSpPr/>
            <p:nvPr/>
          </p:nvSpPr>
          <p:spPr bwMode="auto">
            <a:xfrm>
              <a:off x="2602073" y="1991039"/>
              <a:ext cx="3886200" cy="32242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2A19FA7-2E07-FF40-B6F6-CEDFEDB8CFF1}"/>
                </a:ext>
              </a:extLst>
            </p:cNvPr>
            <p:cNvSpPr/>
            <p:nvPr/>
          </p:nvSpPr>
          <p:spPr bwMode="auto">
            <a:xfrm>
              <a:off x="2653690" y="2313459"/>
              <a:ext cx="64008" cy="9144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4982FAD-D36D-F44F-BCAA-67F17ED6C01F}"/>
                </a:ext>
              </a:extLst>
            </p:cNvPr>
            <p:cNvSpPr/>
            <p:nvPr/>
          </p:nvSpPr>
          <p:spPr bwMode="auto">
            <a:xfrm>
              <a:off x="6372648" y="2313459"/>
              <a:ext cx="64008" cy="9144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20" name="Valves">
            <a:extLst>
              <a:ext uri="{FF2B5EF4-FFF2-40B4-BE49-F238E27FC236}">
                <a16:creationId xmlns:a16="http://schemas.microsoft.com/office/drawing/2014/main" id="{D4FB1EE5-E367-C641-8E94-60B6B74F57EB}"/>
              </a:ext>
            </a:extLst>
          </p:cNvPr>
          <p:cNvGrpSpPr/>
          <p:nvPr/>
        </p:nvGrpSpPr>
        <p:grpSpPr>
          <a:xfrm>
            <a:off x="6700013" y="3411008"/>
            <a:ext cx="1766950" cy="352086"/>
            <a:chOff x="3172350" y="1808255"/>
            <a:chExt cx="2864156" cy="570718"/>
          </a:xfrm>
          <a:solidFill>
            <a:srgbClr val="F0EBB8"/>
          </a:solidFill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47272FB-507D-FD4A-A8B0-7DCB46EE3799}"/>
                </a:ext>
              </a:extLst>
            </p:cNvPr>
            <p:cNvGrpSpPr/>
            <p:nvPr/>
          </p:nvGrpSpPr>
          <p:grpSpPr>
            <a:xfrm>
              <a:off x="3172350" y="1808255"/>
              <a:ext cx="2864156" cy="181278"/>
              <a:chOff x="3159640" y="2008581"/>
              <a:chExt cx="2864156" cy="181278"/>
            </a:xfrm>
            <a:grpFill/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37823654-B367-844E-9330-7FDB03D81AEA}"/>
                  </a:ext>
                </a:extLst>
              </p:cNvPr>
              <p:cNvGrpSpPr/>
              <p:nvPr/>
            </p:nvGrpSpPr>
            <p:grpSpPr>
              <a:xfrm>
                <a:off x="3701130" y="200858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48DC848D-C6AA-204A-B9F9-A87E1F0F6FE2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E61BA90-5814-B147-AB48-17D1D29B3E77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DEBB52A-C183-9345-985B-F022D9E1BB42}"/>
                  </a:ext>
                </a:extLst>
              </p:cNvPr>
              <p:cNvGrpSpPr/>
              <p:nvPr/>
            </p:nvGrpSpPr>
            <p:grpSpPr>
              <a:xfrm>
                <a:off x="4769072" y="200858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7AA34711-3893-D849-ACEB-B6F19870DBC5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077D949-B22D-1541-A274-94355AB95868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53AD163-EA52-CB4D-9657-4D9727B992C0}"/>
                  </a:ext>
                </a:extLst>
              </p:cNvPr>
              <p:cNvGrpSpPr/>
              <p:nvPr/>
            </p:nvGrpSpPr>
            <p:grpSpPr>
              <a:xfrm>
                <a:off x="5311337" y="200983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A482704-DE68-8743-ADDA-C1A916C07490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09C761F-B9DB-E546-B1B1-318AB5A736BE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25F2EEF2-6995-B942-BAD1-55FDCCB54B58}"/>
                  </a:ext>
                </a:extLst>
              </p:cNvPr>
              <p:cNvGrpSpPr/>
              <p:nvPr/>
            </p:nvGrpSpPr>
            <p:grpSpPr>
              <a:xfrm>
                <a:off x="5886636" y="200983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A63B46E9-55FE-AD44-A51F-D2742EC9AD4C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F41DE18D-05C9-DB4C-AA1D-BEF1056239C4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9F0D2672-F11B-8142-A712-009F71CD7BB8}"/>
                  </a:ext>
                </a:extLst>
              </p:cNvPr>
              <p:cNvGrpSpPr/>
              <p:nvPr/>
            </p:nvGrpSpPr>
            <p:grpSpPr>
              <a:xfrm>
                <a:off x="3159640" y="200858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7226431D-6730-B14D-994F-436A2B94C484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90466DD-0035-6E41-83CB-075C0ED5895C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08C0F301-A430-B548-A38A-39F04052007F}"/>
                  </a:ext>
                </a:extLst>
              </p:cNvPr>
              <p:cNvGrpSpPr/>
              <p:nvPr/>
            </p:nvGrpSpPr>
            <p:grpSpPr>
              <a:xfrm>
                <a:off x="4223941" y="200983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BB3145C-D4B5-944B-9089-D9036205058C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06046CD-B88B-0F4F-B861-B13B09AC3D1A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25168943-35F0-FB4D-A827-C5B4493CE710}"/>
                </a:ext>
              </a:extLst>
            </p:cNvPr>
            <p:cNvGrpSpPr/>
            <p:nvPr/>
          </p:nvGrpSpPr>
          <p:grpSpPr>
            <a:xfrm>
              <a:off x="3206674" y="2312050"/>
              <a:ext cx="2791360" cy="66923"/>
              <a:chOff x="3174246" y="2512120"/>
              <a:chExt cx="2791360" cy="66923"/>
            </a:xfrm>
            <a:grpFill/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75779B5E-63D3-6E4D-9575-29B898420EAE}"/>
                  </a:ext>
                </a:extLst>
              </p:cNvPr>
              <p:cNvSpPr/>
              <p:nvPr/>
            </p:nvSpPr>
            <p:spPr bwMode="auto">
              <a:xfrm>
                <a:off x="3174246" y="2512588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2438A5C8-FEEA-C144-AEAC-0DA4DE556F0B}"/>
                  </a:ext>
                </a:extLst>
              </p:cNvPr>
              <p:cNvSpPr/>
              <p:nvPr/>
            </p:nvSpPr>
            <p:spPr bwMode="auto">
              <a:xfrm>
                <a:off x="3722692" y="2512588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6E86FAD7-2FEA-AA43-9D05-72E07B6D714B}"/>
                  </a:ext>
                </a:extLst>
              </p:cNvPr>
              <p:cNvSpPr/>
              <p:nvPr/>
            </p:nvSpPr>
            <p:spPr bwMode="auto">
              <a:xfrm>
                <a:off x="4236491" y="2512588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F549218A-7C70-A04E-BA2C-9CEC5795F5E9}"/>
                  </a:ext>
                </a:extLst>
              </p:cNvPr>
              <p:cNvSpPr/>
              <p:nvPr/>
            </p:nvSpPr>
            <p:spPr bwMode="auto">
              <a:xfrm>
                <a:off x="4779495" y="2515035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3C03589-36AA-C248-AF09-C09325BC2461}"/>
                  </a:ext>
                </a:extLst>
              </p:cNvPr>
              <p:cNvSpPr/>
              <p:nvPr/>
            </p:nvSpPr>
            <p:spPr bwMode="auto">
              <a:xfrm>
                <a:off x="5328195" y="2512120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0CD72A9-0760-C348-AA24-45B5A17930CB}"/>
                  </a:ext>
                </a:extLst>
              </p:cNvPr>
              <p:cNvSpPr/>
              <p:nvPr/>
            </p:nvSpPr>
            <p:spPr bwMode="auto">
              <a:xfrm>
                <a:off x="5901598" y="2515035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224" name="Test Tube Rack">
            <a:extLst>
              <a:ext uri="{FF2B5EF4-FFF2-40B4-BE49-F238E27FC236}">
                <a16:creationId xmlns:a16="http://schemas.microsoft.com/office/drawing/2014/main" id="{6374A134-3C19-0F48-B00F-CBAEDD895FB9}"/>
              </a:ext>
            </a:extLst>
          </p:cNvPr>
          <p:cNvGrpSpPr/>
          <p:nvPr/>
        </p:nvGrpSpPr>
        <p:grpSpPr>
          <a:xfrm>
            <a:off x="6525781" y="3759784"/>
            <a:ext cx="2115412" cy="1129100"/>
            <a:chOff x="2876393" y="2374632"/>
            <a:chExt cx="3337560" cy="1830226"/>
          </a:xfrm>
          <a:solidFill>
            <a:srgbClr val="F1F4F4"/>
          </a:solidFill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2630F6FE-4762-0444-8D7C-884184B22BFB}"/>
                </a:ext>
              </a:extLst>
            </p:cNvPr>
            <p:cNvSpPr/>
            <p:nvPr/>
          </p:nvSpPr>
          <p:spPr bwMode="auto">
            <a:xfrm>
              <a:off x="2958727" y="2376058"/>
              <a:ext cx="64008" cy="1828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B5B8E84-83EF-6A41-B974-8E34670E76A8}"/>
                </a:ext>
              </a:extLst>
            </p:cNvPr>
            <p:cNvSpPr/>
            <p:nvPr/>
          </p:nvSpPr>
          <p:spPr bwMode="auto">
            <a:xfrm>
              <a:off x="6065043" y="2374632"/>
              <a:ext cx="64008" cy="1828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2253F3DC-3505-7A44-81A8-11F59122A15B}"/>
                </a:ext>
              </a:extLst>
            </p:cNvPr>
            <p:cNvSpPr/>
            <p:nvPr/>
          </p:nvSpPr>
          <p:spPr bwMode="auto">
            <a:xfrm>
              <a:off x="2876393" y="2491025"/>
              <a:ext cx="3337560" cy="9144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0C70D00-B2E8-DB4F-BBB4-24EBF393EF42}"/>
                </a:ext>
              </a:extLst>
            </p:cNvPr>
            <p:cNvSpPr/>
            <p:nvPr/>
          </p:nvSpPr>
          <p:spPr bwMode="auto">
            <a:xfrm>
              <a:off x="2876393" y="4110566"/>
              <a:ext cx="3337560" cy="9144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26" name="Freeform 225">
            <a:extLst>
              <a:ext uri="{FF2B5EF4-FFF2-40B4-BE49-F238E27FC236}">
                <a16:creationId xmlns:a16="http://schemas.microsoft.com/office/drawing/2014/main" id="{CC2870F7-8DBF-1C46-9B37-CE9531C1EF4B}"/>
              </a:ext>
            </a:extLst>
          </p:cNvPr>
          <p:cNvSpPr/>
          <p:nvPr/>
        </p:nvSpPr>
        <p:spPr bwMode="auto">
          <a:xfrm>
            <a:off x="6479949" y="3718970"/>
            <a:ext cx="2207077" cy="1246518"/>
          </a:xfrm>
          <a:custGeom>
            <a:avLst/>
            <a:gdLst>
              <a:gd name="connsiteX0" fmla="*/ 74293 w 3577586"/>
              <a:gd name="connsiteY0" fmla="*/ 1250 h 2020556"/>
              <a:gd name="connsiteX1" fmla="*/ 74293 w 3577586"/>
              <a:gd name="connsiteY1" fmla="*/ 1922754 h 2020556"/>
              <a:gd name="connsiteX2" fmla="*/ 3503293 w 3577586"/>
              <a:gd name="connsiteY2" fmla="*/ 1922754 h 2020556"/>
              <a:gd name="connsiteX3" fmla="*/ 3503293 w 3577586"/>
              <a:gd name="connsiteY3" fmla="*/ 1250 h 2020556"/>
              <a:gd name="connsiteX4" fmla="*/ 0 w 3577586"/>
              <a:gd name="connsiteY4" fmla="*/ 0 h 2020556"/>
              <a:gd name="connsiteX5" fmla="*/ 3577586 w 3577586"/>
              <a:gd name="connsiteY5" fmla="*/ 0 h 2020556"/>
              <a:gd name="connsiteX6" fmla="*/ 3577586 w 3577586"/>
              <a:gd name="connsiteY6" fmla="*/ 2020556 h 2020556"/>
              <a:gd name="connsiteX7" fmla="*/ 0 w 3577586"/>
              <a:gd name="connsiteY7" fmla="*/ 2020556 h 202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7586" h="2020556">
                <a:moveTo>
                  <a:pt x="74293" y="1250"/>
                </a:moveTo>
                <a:lnTo>
                  <a:pt x="74293" y="1922754"/>
                </a:lnTo>
                <a:lnTo>
                  <a:pt x="3503293" y="1922754"/>
                </a:lnTo>
                <a:lnTo>
                  <a:pt x="3503293" y="1250"/>
                </a:lnTo>
                <a:close/>
                <a:moveTo>
                  <a:pt x="0" y="0"/>
                </a:moveTo>
                <a:lnTo>
                  <a:pt x="3577586" y="0"/>
                </a:lnTo>
                <a:lnTo>
                  <a:pt x="3577586" y="2020556"/>
                </a:lnTo>
                <a:lnTo>
                  <a:pt x="0" y="2020556"/>
                </a:lnTo>
                <a:close/>
              </a:path>
            </a:pathLst>
          </a:custGeom>
          <a:solidFill>
            <a:srgbClr val="CDE0FB">
              <a:alpha val="50196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39" name="Syringe">
            <a:extLst>
              <a:ext uri="{FF2B5EF4-FFF2-40B4-BE49-F238E27FC236}">
                <a16:creationId xmlns:a16="http://schemas.microsoft.com/office/drawing/2014/main" id="{0B939A28-E152-3C42-8CF0-70BB51CB0CCA}"/>
              </a:ext>
            </a:extLst>
          </p:cNvPr>
          <p:cNvGrpSpPr>
            <a:grpSpLocks noChangeAspect="1"/>
          </p:cNvGrpSpPr>
          <p:nvPr/>
        </p:nvGrpSpPr>
        <p:grpSpPr>
          <a:xfrm rot="1263853" flipH="1">
            <a:off x="4960154" y="1677354"/>
            <a:ext cx="87965" cy="1171735"/>
            <a:chOff x="3600422" y="79375"/>
            <a:chExt cx="139700" cy="1860869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936AA6FB-5699-8041-8DFD-E8DC65602C22}"/>
                </a:ext>
              </a:extLst>
            </p:cNvPr>
            <p:cNvGrpSpPr/>
            <p:nvPr/>
          </p:nvGrpSpPr>
          <p:grpSpPr>
            <a:xfrm>
              <a:off x="3647412" y="324912"/>
              <a:ext cx="45720" cy="1158132"/>
              <a:chOff x="3647412" y="324912"/>
              <a:chExt cx="45720" cy="1158132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114787B-6E57-CD4A-B8E9-CEBE546A8F47}"/>
                  </a:ext>
                </a:extLst>
              </p:cNvPr>
              <p:cNvSpPr/>
              <p:nvPr/>
            </p:nvSpPr>
            <p:spPr bwMode="auto">
              <a:xfrm>
                <a:off x="3647412" y="324912"/>
                <a:ext cx="45720" cy="7009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FA66E1C5-434A-094B-B6DF-240BA7A49E74}"/>
                  </a:ext>
                </a:extLst>
              </p:cNvPr>
              <p:cNvSpPr/>
              <p:nvPr/>
            </p:nvSpPr>
            <p:spPr bwMode="auto">
              <a:xfrm>
                <a:off x="3647412" y="1025844"/>
                <a:ext cx="45720" cy="457200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0EE14F0-8BED-2D4C-BE99-3A0B089F73E7}"/>
                </a:ext>
              </a:extLst>
            </p:cNvPr>
            <p:cNvCxnSpPr>
              <a:stCxn id="230" idx="2"/>
            </p:cNvCxnSpPr>
            <p:nvPr/>
          </p:nvCxnSpPr>
          <p:spPr bwMode="auto">
            <a:xfrm>
              <a:off x="3670272" y="1483044"/>
              <a:ext cx="0" cy="457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E07990F-F9E1-174D-8C9F-8FC09F956F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272" y="79375"/>
              <a:ext cx="0" cy="9464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0F1B587-A65A-CA4A-B811-492C0B8AEFC1}"/>
                </a:ext>
              </a:extLst>
            </p:cNvPr>
            <p:cNvCxnSpPr/>
            <p:nvPr/>
          </p:nvCxnSpPr>
          <p:spPr bwMode="auto">
            <a:xfrm>
              <a:off x="3600422" y="79375"/>
              <a:ext cx="1397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62" name="Filter Arrow">
            <a:extLst>
              <a:ext uri="{FF2B5EF4-FFF2-40B4-BE49-F238E27FC236}">
                <a16:creationId xmlns:a16="http://schemas.microsoft.com/office/drawing/2014/main" id="{8C63103B-CBCF-B24A-86AD-A65F3B50C3A2}"/>
              </a:ext>
            </a:extLst>
          </p:cNvPr>
          <p:cNvSpPr/>
          <p:nvPr/>
        </p:nvSpPr>
        <p:spPr bwMode="auto">
          <a:xfrm>
            <a:off x="717809" y="1596884"/>
            <a:ext cx="2041636" cy="985025"/>
          </a:xfrm>
          <a:prstGeom prst="uturnArrow">
            <a:avLst>
              <a:gd name="adj1" fmla="val 6814"/>
              <a:gd name="adj2" fmla="val 9611"/>
              <a:gd name="adj3" fmla="val 18006"/>
              <a:gd name="adj4" fmla="val 24352"/>
              <a:gd name="adj5" fmla="val 59612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63" name="Filter">
            <a:extLst>
              <a:ext uri="{FF2B5EF4-FFF2-40B4-BE49-F238E27FC236}">
                <a16:creationId xmlns:a16="http://schemas.microsoft.com/office/drawing/2014/main" id="{79513298-21C4-B145-A6C9-CB439C66C122}"/>
              </a:ext>
            </a:extLst>
          </p:cNvPr>
          <p:cNvGrpSpPr>
            <a:grpSpLocks noChangeAspect="1"/>
          </p:cNvGrpSpPr>
          <p:nvPr/>
        </p:nvGrpSpPr>
        <p:grpSpPr>
          <a:xfrm>
            <a:off x="2403558" y="1818196"/>
            <a:ext cx="517197" cy="1199101"/>
            <a:chOff x="4141721" y="391160"/>
            <a:chExt cx="857585" cy="1988276"/>
          </a:xfrm>
          <a:solidFill>
            <a:srgbClr val="CFE1FF">
              <a:alpha val="50196"/>
            </a:srgbClr>
          </a:solidFill>
        </p:grpSpPr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5C14223-9706-5145-84B9-EB60E3293F0D}"/>
                </a:ext>
              </a:extLst>
            </p:cNvPr>
            <p:cNvSpPr/>
            <p:nvPr/>
          </p:nvSpPr>
          <p:spPr bwMode="auto">
            <a:xfrm rot="10800000">
              <a:off x="4229029" y="1432178"/>
              <a:ext cx="685944" cy="947258"/>
            </a:xfrm>
            <a:custGeom>
              <a:avLst/>
              <a:gdLst>
                <a:gd name="connsiteX0" fmla="*/ 685944 w 685944"/>
                <a:gd name="connsiteY0" fmla="*/ 947258 h 947258"/>
                <a:gd name="connsiteX1" fmla="*/ 0 w 685944"/>
                <a:gd name="connsiteY1" fmla="*/ 947258 h 947258"/>
                <a:gd name="connsiteX2" fmla="*/ 0 w 685944"/>
                <a:gd name="connsiteY2" fmla="*/ 741518 h 947258"/>
                <a:gd name="connsiteX3" fmla="*/ 209472 w 685944"/>
                <a:gd name="connsiteY3" fmla="*/ 551946 h 947258"/>
                <a:gd name="connsiteX4" fmla="*/ 289198 w 685944"/>
                <a:gd name="connsiteY4" fmla="*/ 542291 h 947258"/>
                <a:gd name="connsiteX5" fmla="*/ 289198 w 685944"/>
                <a:gd name="connsiteY5" fmla="*/ 115839 h 947258"/>
                <a:gd name="connsiteX6" fmla="*/ 396746 w 685944"/>
                <a:gd name="connsiteY6" fmla="*/ 0 h 947258"/>
                <a:gd name="connsiteX7" fmla="*/ 396746 w 685944"/>
                <a:gd name="connsiteY7" fmla="*/ 542291 h 947258"/>
                <a:gd name="connsiteX8" fmla="*/ 476472 w 685944"/>
                <a:gd name="connsiteY8" fmla="*/ 551946 h 947258"/>
                <a:gd name="connsiteX9" fmla="*/ 685944 w 685944"/>
                <a:gd name="connsiteY9" fmla="*/ 741518 h 94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944" h="947258">
                  <a:moveTo>
                    <a:pt x="685944" y="947258"/>
                  </a:moveTo>
                  <a:lnTo>
                    <a:pt x="0" y="947258"/>
                  </a:lnTo>
                  <a:lnTo>
                    <a:pt x="0" y="741518"/>
                  </a:lnTo>
                  <a:cubicBezTo>
                    <a:pt x="0" y="656298"/>
                    <a:pt x="86374" y="583179"/>
                    <a:pt x="209472" y="551946"/>
                  </a:cubicBezTo>
                  <a:lnTo>
                    <a:pt x="289198" y="542291"/>
                  </a:lnTo>
                  <a:lnTo>
                    <a:pt x="289198" y="115839"/>
                  </a:lnTo>
                  <a:lnTo>
                    <a:pt x="396746" y="0"/>
                  </a:lnTo>
                  <a:lnTo>
                    <a:pt x="396746" y="542291"/>
                  </a:lnTo>
                  <a:lnTo>
                    <a:pt x="476472" y="551946"/>
                  </a:lnTo>
                  <a:cubicBezTo>
                    <a:pt x="599570" y="583179"/>
                    <a:pt x="685944" y="656298"/>
                    <a:pt x="685944" y="741518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75B80B21-5875-FC41-96C5-CCB7845DCE74}"/>
                </a:ext>
              </a:extLst>
            </p:cNvPr>
            <p:cNvSpPr/>
            <p:nvPr/>
          </p:nvSpPr>
          <p:spPr bwMode="auto">
            <a:xfrm>
              <a:off x="4160520" y="1340738"/>
              <a:ext cx="822960" cy="9144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9BC04914-C86A-F947-9417-913A70941BE5}"/>
                </a:ext>
              </a:extLst>
            </p:cNvPr>
            <p:cNvSpPr/>
            <p:nvPr/>
          </p:nvSpPr>
          <p:spPr bwMode="auto">
            <a:xfrm>
              <a:off x="4160520" y="1249309"/>
              <a:ext cx="822960" cy="9144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6134576E-401B-F248-98E8-89DBE5ECD9E7}"/>
                </a:ext>
              </a:extLst>
            </p:cNvPr>
            <p:cNvSpPr/>
            <p:nvPr/>
          </p:nvSpPr>
          <p:spPr bwMode="auto">
            <a:xfrm>
              <a:off x="4141721" y="391160"/>
              <a:ext cx="857585" cy="858149"/>
            </a:xfrm>
            <a:custGeom>
              <a:avLst/>
              <a:gdLst>
                <a:gd name="connsiteX0" fmla="*/ 0 w 857585"/>
                <a:gd name="connsiteY0" fmla="*/ 0 h 858149"/>
                <a:gd name="connsiteX1" fmla="*/ 857585 w 857585"/>
                <a:gd name="connsiteY1" fmla="*/ 0 h 858149"/>
                <a:gd name="connsiteX2" fmla="*/ 857585 w 857585"/>
                <a:gd name="connsiteY2" fmla="*/ 665655 h 858149"/>
                <a:gd name="connsiteX3" fmla="*/ 784358 w 857585"/>
                <a:gd name="connsiteY3" fmla="*/ 756314 h 858149"/>
                <a:gd name="connsiteX4" fmla="*/ 771620 w 857585"/>
                <a:gd name="connsiteY4" fmla="*/ 762152 h 858149"/>
                <a:gd name="connsiteX5" fmla="*/ 771620 w 857585"/>
                <a:gd name="connsiteY5" fmla="*/ 858149 h 858149"/>
                <a:gd name="connsiteX6" fmla="*/ 85820 w 857585"/>
                <a:gd name="connsiteY6" fmla="*/ 858149 h 858149"/>
                <a:gd name="connsiteX7" fmla="*/ 85820 w 857585"/>
                <a:gd name="connsiteY7" fmla="*/ 762086 h 858149"/>
                <a:gd name="connsiteX8" fmla="*/ 73227 w 857585"/>
                <a:gd name="connsiteY8" fmla="*/ 756314 h 858149"/>
                <a:gd name="connsiteX9" fmla="*/ 0 w 857585"/>
                <a:gd name="connsiteY9" fmla="*/ 665655 h 85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585" h="858149">
                  <a:moveTo>
                    <a:pt x="0" y="0"/>
                  </a:moveTo>
                  <a:lnTo>
                    <a:pt x="857585" y="0"/>
                  </a:lnTo>
                  <a:lnTo>
                    <a:pt x="857585" y="665655"/>
                  </a:lnTo>
                  <a:cubicBezTo>
                    <a:pt x="857585" y="699235"/>
                    <a:pt x="830590" y="730433"/>
                    <a:pt x="784358" y="756314"/>
                  </a:cubicBezTo>
                  <a:lnTo>
                    <a:pt x="771620" y="762152"/>
                  </a:lnTo>
                  <a:lnTo>
                    <a:pt x="771620" y="858149"/>
                  </a:lnTo>
                  <a:lnTo>
                    <a:pt x="85820" y="858149"/>
                  </a:lnTo>
                  <a:lnTo>
                    <a:pt x="85820" y="762086"/>
                  </a:lnTo>
                  <a:lnTo>
                    <a:pt x="73227" y="756314"/>
                  </a:lnTo>
                  <a:cubicBezTo>
                    <a:pt x="26995" y="730433"/>
                    <a:pt x="0" y="699235"/>
                    <a:pt x="0" y="66565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65" name="Stopper">
            <a:extLst>
              <a:ext uri="{FF2B5EF4-FFF2-40B4-BE49-F238E27FC236}">
                <a16:creationId xmlns:a16="http://schemas.microsoft.com/office/drawing/2014/main" id="{13B150D2-B694-CE4C-8B60-3F907C8C4705}"/>
              </a:ext>
            </a:extLst>
          </p:cNvPr>
          <p:cNvSpPr>
            <a:spLocks noChangeAspect="1"/>
          </p:cNvSpPr>
          <p:nvPr/>
        </p:nvSpPr>
        <p:spPr bwMode="auto">
          <a:xfrm>
            <a:off x="2478555" y="2728916"/>
            <a:ext cx="367205" cy="168753"/>
          </a:xfrm>
          <a:prstGeom prst="flowChartManualOperation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Cold Storage">
            <a:extLst>
              <a:ext uri="{FF2B5EF4-FFF2-40B4-BE49-F238E27FC236}">
                <a16:creationId xmlns:a16="http://schemas.microsoft.com/office/drawing/2014/main" id="{ED65871F-7E3C-3A48-AA5B-1B2946B7536A}"/>
              </a:ext>
            </a:extLst>
          </p:cNvPr>
          <p:cNvSpPr txBox="1"/>
          <p:nvPr/>
        </p:nvSpPr>
        <p:spPr>
          <a:xfrm>
            <a:off x="-57346" y="3699529"/>
            <a:ext cx="16467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Cold </a:t>
            </a:r>
          </a:p>
          <a:p>
            <a:pPr algn="ctr"/>
            <a:r>
              <a:rPr lang="en-US" sz="2200" dirty="0"/>
              <a:t>Storage</a:t>
            </a:r>
          </a:p>
          <a:p>
            <a:pPr algn="ctr"/>
            <a:r>
              <a:rPr lang="en-US" sz="2200" dirty="0"/>
              <a:t>4℃</a:t>
            </a:r>
          </a:p>
        </p:txBody>
      </p:sp>
      <p:sp>
        <p:nvSpPr>
          <p:cNvPr id="369" name="Right Arrow 368">
            <a:extLst>
              <a:ext uri="{FF2B5EF4-FFF2-40B4-BE49-F238E27FC236}">
                <a16:creationId xmlns:a16="http://schemas.microsoft.com/office/drawing/2014/main" id="{765D5EFB-6E14-144F-ACB7-0DA70BEF4EC5}"/>
              </a:ext>
            </a:extLst>
          </p:cNvPr>
          <p:cNvSpPr/>
          <p:nvPr/>
        </p:nvSpPr>
        <p:spPr bwMode="auto">
          <a:xfrm>
            <a:off x="3055172" y="3375541"/>
            <a:ext cx="1347764" cy="247920"/>
          </a:xfrm>
          <a:prstGeom prst="rightArrow">
            <a:avLst>
              <a:gd name="adj1" fmla="val 26313"/>
              <a:gd name="adj2" fmla="val 109730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8" name="SS Drop">
            <a:extLst>
              <a:ext uri="{FF2B5EF4-FFF2-40B4-BE49-F238E27FC236}">
                <a16:creationId xmlns:a16="http://schemas.microsoft.com/office/drawing/2014/main" id="{F71345A6-8BB2-E146-80CA-1E2B660BAA16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4775316" y="2967948"/>
            <a:ext cx="51789" cy="107572"/>
          </a:xfrm>
          <a:custGeom>
            <a:avLst/>
            <a:gdLst>
              <a:gd name="connsiteX0" fmla="*/ 158821 w 317642"/>
              <a:gd name="connsiteY0" fmla="*/ 0 h 659781"/>
              <a:gd name="connsiteX1" fmla="*/ 317642 w 317642"/>
              <a:gd name="connsiteY1" fmla="*/ 213266 h 659781"/>
              <a:gd name="connsiteX2" fmla="*/ 314638 w 317642"/>
              <a:gd name="connsiteY2" fmla="*/ 233249 h 659781"/>
              <a:gd name="connsiteX3" fmla="*/ 316025 w 317642"/>
              <a:gd name="connsiteY3" fmla="*/ 233249 h 659781"/>
              <a:gd name="connsiteX4" fmla="*/ 305218 w 317642"/>
              <a:gd name="connsiteY4" fmla="*/ 306165 h 659781"/>
              <a:gd name="connsiteX5" fmla="*/ 158012 w 317642"/>
              <a:gd name="connsiteY5" fmla="*/ 659781 h 659781"/>
              <a:gd name="connsiteX6" fmla="*/ 10806 w 317642"/>
              <a:gd name="connsiteY6" fmla="*/ 306165 h 659781"/>
              <a:gd name="connsiteX7" fmla="*/ 0 w 317642"/>
              <a:gd name="connsiteY7" fmla="*/ 233249 h 659781"/>
              <a:gd name="connsiteX8" fmla="*/ 3005 w 317642"/>
              <a:gd name="connsiteY8" fmla="*/ 233249 h 659781"/>
              <a:gd name="connsiteX9" fmla="*/ 0 w 317642"/>
              <a:gd name="connsiteY9" fmla="*/ 213266 h 659781"/>
              <a:gd name="connsiteX10" fmla="*/ 158821 w 317642"/>
              <a:gd name="connsiteY10" fmla="*/ 0 h 65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642" h="659781">
                <a:moveTo>
                  <a:pt x="158821" y="0"/>
                </a:moveTo>
                <a:cubicBezTo>
                  <a:pt x="246535" y="0"/>
                  <a:pt x="317642" y="95482"/>
                  <a:pt x="317642" y="213266"/>
                </a:cubicBezTo>
                <a:lnTo>
                  <a:pt x="314638" y="233249"/>
                </a:lnTo>
                <a:lnTo>
                  <a:pt x="316025" y="233249"/>
                </a:lnTo>
                <a:lnTo>
                  <a:pt x="305218" y="306165"/>
                </a:lnTo>
                <a:cubicBezTo>
                  <a:pt x="284695" y="409750"/>
                  <a:pt x="239689" y="531194"/>
                  <a:pt x="158012" y="659781"/>
                </a:cubicBezTo>
                <a:cubicBezTo>
                  <a:pt x="76335" y="531194"/>
                  <a:pt x="31329" y="409750"/>
                  <a:pt x="10806" y="306165"/>
                </a:cubicBezTo>
                <a:lnTo>
                  <a:pt x="0" y="233249"/>
                </a:lnTo>
                <a:lnTo>
                  <a:pt x="3005" y="233249"/>
                </a:lnTo>
                <a:lnTo>
                  <a:pt x="0" y="213266"/>
                </a:lnTo>
                <a:cubicBezTo>
                  <a:pt x="0" y="95482"/>
                  <a:pt x="71107" y="0"/>
                  <a:pt x="158821" y="0"/>
                </a:cubicBezTo>
                <a:close/>
              </a:path>
            </a:pathLst>
          </a:cu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0" name="Tube">
            <a:extLst>
              <a:ext uri="{FF2B5EF4-FFF2-40B4-BE49-F238E27FC236}">
                <a16:creationId xmlns:a16="http://schemas.microsoft.com/office/drawing/2014/main" id="{12ECD51F-8D43-8340-AB62-E8A2514E3BC9}"/>
              </a:ext>
            </a:extLst>
          </p:cNvPr>
          <p:cNvSpPr/>
          <p:nvPr/>
        </p:nvSpPr>
        <p:spPr bwMode="auto">
          <a:xfrm>
            <a:off x="4889394" y="1974151"/>
            <a:ext cx="1849916" cy="2402931"/>
          </a:xfrm>
          <a:custGeom>
            <a:avLst/>
            <a:gdLst>
              <a:gd name="connsiteX0" fmla="*/ 207195 w 1941866"/>
              <a:gd name="connsiteY0" fmla="*/ 3282497 h 3282497"/>
              <a:gd name="connsiteX1" fmla="*/ 78104 w 1941866"/>
              <a:gd name="connsiteY1" fmla="*/ 2271278 h 3282497"/>
              <a:gd name="connsiteX2" fmla="*/ 2800 w 1941866"/>
              <a:gd name="connsiteY2" fmla="*/ 1270817 h 3282497"/>
              <a:gd name="connsiteX3" fmla="*/ 174922 w 1941866"/>
              <a:gd name="connsiteY3" fmla="*/ 582328 h 3282497"/>
              <a:gd name="connsiteX4" fmla="*/ 583713 w 1941866"/>
              <a:gd name="connsiteY4" fmla="*/ 173537 h 3282497"/>
              <a:gd name="connsiteX5" fmla="*/ 1110838 w 1941866"/>
              <a:gd name="connsiteY5" fmla="*/ 1415 h 3282497"/>
              <a:gd name="connsiteX6" fmla="*/ 1584174 w 1941866"/>
              <a:gd name="connsiteY6" fmla="*/ 108991 h 3282497"/>
              <a:gd name="connsiteX7" fmla="*/ 1810085 w 1941866"/>
              <a:gd name="connsiteY7" fmla="*/ 399448 h 3282497"/>
              <a:gd name="connsiteX8" fmla="*/ 1917661 w 1941866"/>
              <a:gd name="connsiteY8" fmla="*/ 808238 h 3282497"/>
              <a:gd name="connsiteX9" fmla="*/ 1939177 w 1941866"/>
              <a:gd name="connsiteY9" fmla="*/ 1389151 h 3282497"/>
              <a:gd name="connsiteX0" fmla="*/ 207195 w 1941866"/>
              <a:gd name="connsiteY0" fmla="*/ 3281189 h 3281189"/>
              <a:gd name="connsiteX1" fmla="*/ 78104 w 1941866"/>
              <a:gd name="connsiteY1" fmla="*/ 2269970 h 3281189"/>
              <a:gd name="connsiteX2" fmla="*/ 2800 w 1941866"/>
              <a:gd name="connsiteY2" fmla="*/ 1269509 h 3281189"/>
              <a:gd name="connsiteX3" fmla="*/ 174922 w 1941866"/>
              <a:gd name="connsiteY3" fmla="*/ 581020 h 3281189"/>
              <a:gd name="connsiteX4" fmla="*/ 583713 w 1941866"/>
              <a:gd name="connsiteY4" fmla="*/ 172229 h 3281189"/>
              <a:gd name="connsiteX5" fmla="*/ 1110838 w 1941866"/>
              <a:gd name="connsiteY5" fmla="*/ 107 h 3281189"/>
              <a:gd name="connsiteX6" fmla="*/ 1528237 w 1941866"/>
              <a:gd name="connsiteY6" fmla="*/ 150714 h 3281189"/>
              <a:gd name="connsiteX7" fmla="*/ 1810085 w 1941866"/>
              <a:gd name="connsiteY7" fmla="*/ 398140 h 3281189"/>
              <a:gd name="connsiteX8" fmla="*/ 1917661 w 1941866"/>
              <a:gd name="connsiteY8" fmla="*/ 806930 h 3281189"/>
              <a:gd name="connsiteX9" fmla="*/ 1939177 w 1941866"/>
              <a:gd name="connsiteY9" fmla="*/ 1387843 h 3281189"/>
              <a:gd name="connsiteX0" fmla="*/ 207195 w 1941866"/>
              <a:gd name="connsiteY0" fmla="*/ 3281190 h 3281190"/>
              <a:gd name="connsiteX1" fmla="*/ 78104 w 1941866"/>
              <a:gd name="connsiteY1" fmla="*/ 2269971 h 3281190"/>
              <a:gd name="connsiteX2" fmla="*/ 2800 w 1941866"/>
              <a:gd name="connsiteY2" fmla="*/ 1269510 h 3281190"/>
              <a:gd name="connsiteX3" fmla="*/ 174922 w 1941866"/>
              <a:gd name="connsiteY3" fmla="*/ 581021 h 3281190"/>
              <a:gd name="connsiteX4" fmla="*/ 583713 w 1941866"/>
              <a:gd name="connsiteY4" fmla="*/ 172230 h 3281190"/>
              <a:gd name="connsiteX5" fmla="*/ 1110838 w 1941866"/>
              <a:gd name="connsiteY5" fmla="*/ 108 h 3281190"/>
              <a:gd name="connsiteX6" fmla="*/ 1528237 w 1941866"/>
              <a:gd name="connsiteY6" fmla="*/ 150715 h 3281190"/>
              <a:gd name="connsiteX7" fmla="*/ 1787710 w 1941866"/>
              <a:gd name="connsiteY7" fmla="*/ 408899 h 3281190"/>
              <a:gd name="connsiteX8" fmla="*/ 1917661 w 1941866"/>
              <a:gd name="connsiteY8" fmla="*/ 806931 h 3281190"/>
              <a:gd name="connsiteX9" fmla="*/ 1939177 w 1941866"/>
              <a:gd name="connsiteY9" fmla="*/ 1387844 h 3281190"/>
              <a:gd name="connsiteX0" fmla="*/ 443221 w 1944478"/>
              <a:gd name="connsiteY0" fmla="*/ 3513946 h 3513946"/>
              <a:gd name="connsiteX1" fmla="*/ 80716 w 1944478"/>
              <a:gd name="connsiteY1" fmla="*/ 2269971 h 3513946"/>
              <a:gd name="connsiteX2" fmla="*/ 5412 w 1944478"/>
              <a:gd name="connsiteY2" fmla="*/ 1269510 h 3513946"/>
              <a:gd name="connsiteX3" fmla="*/ 177534 w 1944478"/>
              <a:gd name="connsiteY3" fmla="*/ 581021 h 3513946"/>
              <a:gd name="connsiteX4" fmla="*/ 586325 w 1944478"/>
              <a:gd name="connsiteY4" fmla="*/ 172230 h 3513946"/>
              <a:gd name="connsiteX5" fmla="*/ 1113450 w 1944478"/>
              <a:gd name="connsiteY5" fmla="*/ 108 h 3513946"/>
              <a:gd name="connsiteX6" fmla="*/ 1530849 w 1944478"/>
              <a:gd name="connsiteY6" fmla="*/ 150715 h 3513946"/>
              <a:gd name="connsiteX7" fmla="*/ 1790322 w 1944478"/>
              <a:gd name="connsiteY7" fmla="*/ 408899 h 3513946"/>
              <a:gd name="connsiteX8" fmla="*/ 1920273 w 1944478"/>
              <a:gd name="connsiteY8" fmla="*/ 806931 h 3513946"/>
              <a:gd name="connsiteX9" fmla="*/ 1941789 w 1944478"/>
              <a:gd name="connsiteY9" fmla="*/ 1387844 h 3513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4478" h="3513946">
                <a:moveTo>
                  <a:pt x="443221" y="3513946"/>
                </a:moveTo>
                <a:cubicBezTo>
                  <a:pt x="395708" y="3175976"/>
                  <a:pt x="153684" y="2644044"/>
                  <a:pt x="80716" y="2269971"/>
                </a:cubicBezTo>
                <a:cubicBezTo>
                  <a:pt x="7748" y="1895898"/>
                  <a:pt x="-10724" y="1551002"/>
                  <a:pt x="5412" y="1269510"/>
                </a:cubicBezTo>
                <a:cubicBezTo>
                  <a:pt x="21548" y="988018"/>
                  <a:pt x="80715" y="763901"/>
                  <a:pt x="177534" y="581021"/>
                </a:cubicBezTo>
                <a:cubicBezTo>
                  <a:pt x="274353" y="398141"/>
                  <a:pt x="430339" y="269049"/>
                  <a:pt x="586325" y="172230"/>
                </a:cubicBezTo>
                <a:cubicBezTo>
                  <a:pt x="742311" y="75411"/>
                  <a:pt x="956029" y="3694"/>
                  <a:pt x="1113450" y="108"/>
                </a:cubicBezTo>
                <a:cubicBezTo>
                  <a:pt x="1270871" y="-3478"/>
                  <a:pt x="1418037" y="82583"/>
                  <a:pt x="1530849" y="150715"/>
                </a:cubicBezTo>
                <a:cubicBezTo>
                  <a:pt x="1643661" y="218847"/>
                  <a:pt x="1725418" y="299530"/>
                  <a:pt x="1790322" y="408899"/>
                </a:cubicBezTo>
                <a:cubicBezTo>
                  <a:pt x="1855226" y="518268"/>
                  <a:pt x="1898758" y="641981"/>
                  <a:pt x="1920273" y="806931"/>
                </a:cubicBezTo>
                <a:cubicBezTo>
                  <a:pt x="1941788" y="971881"/>
                  <a:pt x="1948961" y="1441632"/>
                  <a:pt x="1941789" y="1387844"/>
                </a:cubicBezTo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2" name="SPE Drop">
            <a:extLst>
              <a:ext uri="{FF2B5EF4-FFF2-40B4-BE49-F238E27FC236}">
                <a16:creationId xmlns:a16="http://schemas.microsoft.com/office/drawing/2014/main" id="{A032F564-DC8C-9E41-873D-9AD1DD6DA34C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6718836" y="2999649"/>
            <a:ext cx="45719" cy="94964"/>
          </a:xfrm>
          <a:custGeom>
            <a:avLst/>
            <a:gdLst>
              <a:gd name="connsiteX0" fmla="*/ 158821 w 317642"/>
              <a:gd name="connsiteY0" fmla="*/ 0 h 659781"/>
              <a:gd name="connsiteX1" fmla="*/ 317642 w 317642"/>
              <a:gd name="connsiteY1" fmla="*/ 213266 h 659781"/>
              <a:gd name="connsiteX2" fmla="*/ 314638 w 317642"/>
              <a:gd name="connsiteY2" fmla="*/ 233249 h 659781"/>
              <a:gd name="connsiteX3" fmla="*/ 316025 w 317642"/>
              <a:gd name="connsiteY3" fmla="*/ 233249 h 659781"/>
              <a:gd name="connsiteX4" fmla="*/ 305218 w 317642"/>
              <a:gd name="connsiteY4" fmla="*/ 306165 h 659781"/>
              <a:gd name="connsiteX5" fmla="*/ 158012 w 317642"/>
              <a:gd name="connsiteY5" fmla="*/ 659781 h 659781"/>
              <a:gd name="connsiteX6" fmla="*/ 10806 w 317642"/>
              <a:gd name="connsiteY6" fmla="*/ 306165 h 659781"/>
              <a:gd name="connsiteX7" fmla="*/ 0 w 317642"/>
              <a:gd name="connsiteY7" fmla="*/ 233249 h 659781"/>
              <a:gd name="connsiteX8" fmla="*/ 3005 w 317642"/>
              <a:gd name="connsiteY8" fmla="*/ 233249 h 659781"/>
              <a:gd name="connsiteX9" fmla="*/ 0 w 317642"/>
              <a:gd name="connsiteY9" fmla="*/ 213266 h 659781"/>
              <a:gd name="connsiteX10" fmla="*/ 158821 w 317642"/>
              <a:gd name="connsiteY10" fmla="*/ 0 h 65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642" h="659781">
                <a:moveTo>
                  <a:pt x="158821" y="0"/>
                </a:moveTo>
                <a:cubicBezTo>
                  <a:pt x="246535" y="0"/>
                  <a:pt x="317642" y="95482"/>
                  <a:pt x="317642" y="213266"/>
                </a:cubicBezTo>
                <a:lnTo>
                  <a:pt x="314638" y="233249"/>
                </a:lnTo>
                <a:lnTo>
                  <a:pt x="316025" y="233249"/>
                </a:lnTo>
                <a:lnTo>
                  <a:pt x="305218" y="306165"/>
                </a:lnTo>
                <a:cubicBezTo>
                  <a:pt x="284695" y="409750"/>
                  <a:pt x="239689" y="531194"/>
                  <a:pt x="158012" y="659781"/>
                </a:cubicBezTo>
                <a:cubicBezTo>
                  <a:pt x="76335" y="531194"/>
                  <a:pt x="31329" y="409750"/>
                  <a:pt x="10806" y="306165"/>
                </a:cubicBezTo>
                <a:lnTo>
                  <a:pt x="0" y="233249"/>
                </a:lnTo>
                <a:lnTo>
                  <a:pt x="3005" y="233249"/>
                </a:lnTo>
                <a:lnTo>
                  <a:pt x="0" y="213266"/>
                </a:lnTo>
                <a:cubicBezTo>
                  <a:pt x="0" y="95482"/>
                  <a:pt x="71107" y="0"/>
                  <a:pt x="158821" y="0"/>
                </a:cubicBezTo>
                <a:close/>
              </a:path>
            </a:pathLst>
          </a:cu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32" name="TT Fill">
            <a:extLst>
              <a:ext uri="{FF2B5EF4-FFF2-40B4-BE49-F238E27FC236}">
                <a16:creationId xmlns:a16="http://schemas.microsoft.com/office/drawing/2014/main" id="{C1FBDEFF-1C69-994C-936B-E888F4530510}"/>
              </a:ext>
            </a:extLst>
          </p:cNvPr>
          <p:cNvGrpSpPr/>
          <p:nvPr/>
        </p:nvGrpSpPr>
        <p:grpSpPr>
          <a:xfrm>
            <a:off x="6657058" y="4227829"/>
            <a:ext cx="1861411" cy="600604"/>
            <a:chOff x="6657058" y="4227829"/>
            <a:chExt cx="1861411" cy="600604"/>
          </a:xfrm>
        </p:grpSpPr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74C06BB7-899D-2842-9CBF-01F6246D94F9}"/>
                </a:ext>
              </a:extLst>
            </p:cNvPr>
            <p:cNvSpPr/>
            <p:nvPr/>
          </p:nvSpPr>
          <p:spPr bwMode="auto">
            <a:xfrm>
              <a:off x="6657058" y="4236142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E166DBC5-6DF3-B448-B4DE-FB58F1FFFC3C}"/>
                </a:ext>
              </a:extLst>
            </p:cNvPr>
            <p:cNvSpPr/>
            <p:nvPr/>
          </p:nvSpPr>
          <p:spPr bwMode="auto">
            <a:xfrm>
              <a:off x="6995100" y="4232269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34D06ACF-A083-5640-9F49-4A9687AAEA8F}"/>
                </a:ext>
              </a:extLst>
            </p:cNvPr>
            <p:cNvSpPr/>
            <p:nvPr/>
          </p:nvSpPr>
          <p:spPr bwMode="auto">
            <a:xfrm>
              <a:off x="7308750" y="4245234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65665746-66A5-1E45-A582-8ED305E8B9F2}"/>
                </a:ext>
              </a:extLst>
            </p:cNvPr>
            <p:cNvSpPr/>
            <p:nvPr/>
          </p:nvSpPr>
          <p:spPr bwMode="auto">
            <a:xfrm>
              <a:off x="7644439" y="4227829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EBDF0662-842B-FF41-9F84-ED2F9C68B513}"/>
                </a:ext>
              </a:extLst>
            </p:cNvPr>
            <p:cNvSpPr/>
            <p:nvPr/>
          </p:nvSpPr>
          <p:spPr bwMode="auto">
            <a:xfrm>
              <a:off x="7986739" y="4234218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0112D673-68E0-5748-96D8-635AD1E1227C}"/>
                </a:ext>
              </a:extLst>
            </p:cNvPr>
            <p:cNvSpPr/>
            <p:nvPr/>
          </p:nvSpPr>
          <p:spPr bwMode="auto">
            <a:xfrm>
              <a:off x="8340496" y="4234217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15" name="Test Tubes">
            <a:extLst>
              <a:ext uri="{FF2B5EF4-FFF2-40B4-BE49-F238E27FC236}">
                <a16:creationId xmlns:a16="http://schemas.microsoft.com/office/drawing/2014/main" id="{1FEDB70A-9CF5-4043-A26B-8328880CDCD0}"/>
              </a:ext>
            </a:extLst>
          </p:cNvPr>
          <p:cNvGrpSpPr/>
          <p:nvPr/>
        </p:nvGrpSpPr>
        <p:grpSpPr>
          <a:xfrm>
            <a:off x="6654143" y="3768259"/>
            <a:ext cx="1864423" cy="1050643"/>
            <a:chOff x="4857737" y="1204011"/>
            <a:chExt cx="1864423" cy="1050643"/>
          </a:xfrm>
          <a:solidFill>
            <a:srgbClr val="CFE1FF">
              <a:alpha val="50196"/>
            </a:srgbClr>
          </a:solidFill>
        </p:grpSpPr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25AECDB8-0E9E-7B4B-9385-E2ACBCFD9F52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4857737" y="1206866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594DD267-FC16-1648-849F-CCD2B7B4253E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5191905" y="1204011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C4ED37F7-A9F2-774D-A7DB-43FA587CB3D1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5513133" y="1206867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3D7044E9-54C7-B84E-B4BD-74907947C630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5844569" y="1204516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7E67085-D28A-CA45-B085-99A38BB68816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190530" y="1206867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B2DEB8DE-9214-F149-AC00-029A56494C05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539668" y="1206866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6" name="Cold Storage">
            <a:extLst>
              <a:ext uri="{FF2B5EF4-FFF2-40B4-BE49-F238E27FC236}">
                <a16:creationId xmlns:a16="http://schemas.microsoft.com/office/drawing/2014/main" id="{11D5975D-EDD9-274B-824F-8DA8190C22FD}"/>
              </a:ext>
            </a:extLst>
          </p:cNvPr>
          <p:cNvGrpSpPr/>
          <p:nvPr/>
        </p:nvGrpSpPr>
        <p:grpSpPr>
          <a:xfrm>
            <a:off x="217055" y="2673349"/>
            <a:ext cx="1080077" cy="2316480"/>
            <a:chOff x="217055" y="2673349"/>
            <a:chExt cx="1080077" cy="2316480"/>
          </a:xfrm>
        </p:grpSpPr>
        <p:grpSp>
          <p:nvGrpSpPr>
            <p:cNvPr id="39" name="Bottle">
              <a:extLst>
                <a:ext uri="{FF2B5EF4-FFF2-40B4-BE49-F238E27FC236}">
                  <a16:creationId xmlns:a16="http://schemas.microsoft.com/office/drawing/2014/main" id="{FD58800E-B6FB-834B-84A3-60B32EA62A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332" y="2673349"/>
              <a:ext cx="1066800" cy="2316480"/>
              <a:chOff x="3962400" y="392430"/>
              <a:chExt cx="1600200" cy="347472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F1AF7A1-98DA-F447-8D27-C4B390822541}"/>
                  </a:ext>
                </a:extLst>
              </p:cNvPr>
              <p:cNvSpPr/>
              <p:nvPr/>
            </p:nvSpPr>
            <p:spPr bwMode="auto">
              <a:xfrm>
                <a:off x="3962400" y="1581150"/>
                <a:ext cx="1600200" cy="2286000"/>
              </a:xfrm>
              <a:prstGeom prst="rect">
                <a:avLst/>
              </a:prstGeom>
              <a:solidFill>
                <a:srgbClr val="CFE1FF">
                  <a:alpha val="29804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4" name="Trapezoid 33">
                <a:extLst>
                  <a:ext uri="{FF2B5EF4-FFF2-40B4-BE49-F238E27FC236}">
                    <a16:creationId xmlns:a16="http://schemas.microsoft.com/office/drawing/2014/main" id="{16D9B7E5-515A-E445-9098-050D2F9C1778}"/>
                  </a:ext>
                </a:extLst>
              </p:cNvPr>
              <p:cNvSpPr/>
              <p:nvPr/>
            </p:nvSpPr>
            <p:spPr bwMode="auto">
              <a:xfrm>
                <a:off x="3962400" y="986790"/>
                <a:ext cx="1600200" cy="594360"/>
              </a:xfrm>
              <a:prstGeom prst="trapezoid">
                <a:avLst>
                  <a:gd name="adj" fmla="val 78119"/>
                </a:avLst>
              </a:prstGeom>
              <a:solidFill>
                <a:srgbClr val="CFE1FF">
                  <a:alpha val="29804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0B80F7C-3CEC-5247-96AB-57F44E3D8CC0}"/>
                  </a:ext>
                </a:extLst>
              </p:cNvPr>
              <p:cNvSpPr/>
              <p:nvPr/>
            </p:nvSpPr>
            <p:spPr bwMode="auto">
              <a:xfrm>
                <a:off x="4488180" y="849630"/>
                <a:ext cx="548640" cy="137160"/>
              </a:xfrm>
              <a:prstGeom prst="rect">
                <a:avLst/>
              </a:prstGeom>
              <a:solidFill>
                <a:srgbClr val="CFE1FF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EE54FFD-9A91-C044-BB64-CF8B5341DA85}"/>
                  </a:ext>
                </a:extLst>
              </p:cNvPr>
              <p:cNvSpPr/>
              <p:nvPr/>
            </p:nvSpPr>
            <p:spPr bwMode="auto">
              <a:xfrm>
                <a:off x="4442460" y="392430"/>
                <a:ext cx="640080" cy="4572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645" name="Bottle Water">
              <a:extLst>
                <a:ext uri="{FF2B5EF4-FFF2-40B4-BE49-F238E27FC236}">
                  <a16:creationId xmlns:a16="http://schemas.microsoft.com/office/drawing/2014/main" id="{3DA3F599-8E14-ED40-BAA6-E00DFC70FEB8}"/>
                </a:ext>
              </a:extLst>
            </p:cNvPr>
            <p:cNvSpPr/>
            <p:nvPr/>
          </p:nvSpPr>
          <p:spPr bwMode="auto">
            <a:xfrm>
              <a:off x="217055" y="3317697"/>
              <a:ext cx="1066800" cy="1658428"/>
            </a:xfrm>
            <a:custGeom>
              <a:avLst/>
              <a:gdLst>
                <a:gd name="connsiteX0" fmla="*/ 105014 w 1066800"/>
                <a:gd name="connsiteY0" fmla="*/ 0 h 1658428"/>
                <a:gd name="connsiteX1" fmla="*/ 124310 w 1066800"/>
                <a:gd name="connsiteY1" fmla="*/ 7571 h 1658428"/>
                <a:gd name="connsiteX2" fmla="*/ 971079 w 1066800"/>
                <a:gd name="connsiteY2" fmla="*/ 24206 h 1658428"/>
                <a:gd name="connsiteX3" fmla="*/ 982196 w 1066800"/>
                <a:gd name="connsiteY3" fmla="*/ 26127 h 1658428"/>
                <a:gd name="connsiteX4" fmla="*/ 1066800 w 1066800"/>
                <a:gd name="connsiteY4" fmla="*/ 134428 h 1658428"/>
                <a:gd name="connsiteX5" fmla="*/ 1066800 w 1066800"/>
                <a:gd name="connsiteY5" fmla="*/ 1658428 h 1658428"/>
                <a:gd name="connsiteX6" fmla="*/ 0 w 1066800"/>
                <a:gd name="connsiteY6" fmla="*/ 1658428 h 1658428"/>
                <a:gd name="connsiteX7" fmla="*/ 0 w 1066800"/>
                <a:gd name="connsiteY7" fmla="*/ 134428 h 165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800" h="1658428">
                  <a:moveTo>
                    <a:pt x="105014" y="0"/>
                  </a:moveTo>
                  <a:lnTo>
                    <a:pt x="124310" y="7571"/>
                  </a:lnTo>
                  <a:cubicBezTo>
                    <a:pt x="462021" y="125262"/>
                    <a:pt x="573602" y="-31202"/>
                    <a:pt x="971079" y="24206"/>
                  </a:cubicBezTo>
                  <a:lnTo>
                    <a:pt x="982196" y="26127"/>
                  </a:lnTo>
                  <a:lnTo>
                    <a:pt x="1066800" y="134428"/>
                  </a:lnTo>
                  <a:lnTo>
                    <a:pt x="1066800" y="1658428"/>
                  </a:lnTo>
                  <a:lnTo>
                    <a:pt x="0" y="1658428"/>
                  </a:lnTo>
                  <a:lnTo>
                    <a:pt x="0" y="134428"/>
                  </a:lnTo>
                  <a:close/>
                </a:path>
              </a:pathLst>
            </a:custGeom>
            <a:solidFill>
              <a:srgbClr val="0070C0">
                <a:alpha val="29804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7" name="Cartridge">
            <a:extLst>
              <a:ext uri="{FF2B5EF4-FFF2-40B4-BE49-F238E27FC236}">
                <a16:creationId xmlns:a16="http://schemas.microsoft.com/office/drawing/2014/main" id="{F5D65685-A7BE-004B-9684-6941202DDF53}"/>
              </a:ext>
            </a:extLst>
          </p:cNvPr>
          <p:cNvGrpSpPr>
            <a:grpSpLocks noChangeAspect="1"/>
          </p:cNvGrpSpPr>
          <p:nvPr/>
        </p:nvGrpSpPr>
        <p:grpSpPr>
          <a:xfrm>
            <a:off x="8334346" y="455931"/>
            <a:ext cx="185131" cy="751947"/>
            <a:chOff x="3838262" y="1170260"/>
            <a:chExt cx="640080" cy="1875064"/>
          </a:xfrm>
        </p:grpSpPr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10AF2C5D-95CE-9B47-B2E4-ECD0072B93AD}"/>
                </a:ext>
              </a:extLst>
            </p:cNvPr>
            <p:cNvSpPr/>
            <p:nvPr/>
          </p:nvSpPr>
          <p:spPr bwMode="auto">
            <a:xfrm>
              <a:off x="3929702" y="1262244"/>
              <a:ext cx="457200" cy="155448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151AA0B0-1FCE-F04B-9D88-41386CE13E12}"/>
                </a:ext>
              </a:extLst>
            </p:cNvPr>
            <p:cNvSpPr/>
            <p:nvPr/>
          </p:nvSpPr>
          <p:spPr bwMode="auto">
            <a:xfrm>
              <a:off x="3838262" y="1170260"/>
              <a:ext cx="640080" cy="9144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5F1D4EDE-B899-EB4A-891E-432C3E7195E7}"/>
                </a:ext>
              </a:extLst>
            </p:cNvPr>
            <p:cNvSpPr/>
            <p:nvPr/>
          </p:nvSpPr>
          <p:spPr bwMode="auto">
            <a:xfrm>
              <a:off x="4073373" y="2816724"/>
              <a:ext cx="169858" cy="2286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BEA02D39-DC40-7745-972B-ED77D6BA8FD8}"/>
                </a:ext>
              </a:extLst>
            </p:cNvPr>
            <p:cNvSpPr/>
            <p:nvPr/>
          </p:nvSpPr>
          <p:spPr bwMode="auto">
            <a:xfrm>
              <a:off x="3929702" y="2380706"/>
              <a:ext cx="457200" cy="435474"/>
            </a:xfrm>
            <a:prstGeom prst="rect">
              <a:avLst/>
            </a:prstGeom>
            <a:solidFill>
              <a:srgbClr val="F0EBB8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52" name="Right Arrow 651">
            <a:extLst>
              <a:ext uri="{FF2B5EF4-FFF2-40B4-BE49-F238E27FC236}">
                <a16:creationId xmlns:a16="http://schemas.microsoft.com/office/drawing/2014/main" id="{2089843F-CB00-2046-BB2A-EF4C583212D4}"/>
              </a:ext>
            </a:extLst>
          </p:cNvPr>
          <p:cNvSpPr/>
          <p:nvPr/>
        </p:nvSpPr>
        <p:spPr bwMode="auto">
          <a:xfrm rot="5400000">
            <a:off x="7748969" y="1845672"/>
            <a:ext cx="1347764" cy="247920"/>
          </a:xfrm>
          <a:prstGeom prst="rightArrow">
            <a:avLst>
              <a:gd name="adj1" fmla="val 26313"/>
              <a:gd name="adj2" fmla="val 109730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5" name="Right Arrow 684">
            <a:extLst>
              <a:ext uri="{FF2B5EF4-FFF2-40B4-BE49-F238E27FC236}">
                <a16:creationId xmlns:a16="http://schemas.microsoft.com/office/drawing/2014/main" id="{1DF4343A-E2A8-6C41-A006-770998394532}"/>
              </a:ext>
            </a:extLst>
          </p:cNvPr>
          <p:cNvSpPr/>
          <p:nvPr/>
        </p:nvSpPr>
        <p:spPr bwMode="auto">
          <a:xfrm>
            <a:off x="6219394" y="810006"/>
            <a:ext cx="610852" cy="247920"/>
          </a:xfrm>
          <a:prstGeom prst="rightArrow">
            <a:avLst>
              <a:gd name="adj1" fmla="val 26313"/>
              <a:gd name="adj2" fmla="val 109730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" name="Right Arrow 685">
            <a:extLst>
              <a:ext uri="{FF2B5EF4-FFF2-40B4-BE49-F238E27FC236}">
                <a16:creationId xmlns:a16="http://schemas.microsoft.com/office/drawing/2014/main" id="{F9B48F30-C181-2E42-BD15-FE5A7B1ED5D2}"/>
              </a:ext>
            </a:extLst>
          </p:cNvPr>
          <p:cNvSpPr/>
          <p:nvPr/>
        </p:nvSpPr>
        <p:spPr bwMode="auto">
          <a:xfrm>
            <a:off x="7691179" y="805757"/>
            <a:ext cx="610852" cy="247920"/>
          </a:xfrm>
          <a:prstGeom prst="rightArrow">
            <a:avLst>
              <a:gd name="adj1" fmla="val 26313"/>
              <a:gd name="adj2" fmla="val 109730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7" name="Right Arrow 696">
            <a:extLst>
              <a:ext uri="{FF2B5EF4-FFF2-40B4-BE49-F238E27FC236}">
                <a16:creationId xmlns:a16="http://schemas.microsoft.com/office/drawing/2014/main" id="{C0729739-83B0-8444-BBDC-04EB96B7DBCE}"/>
              </a:ext>
            </a:extLst>
          </p:cNvPr>
          <p:cNvSpPr/>
          <p:nvPr/>
        </p:nvSpPr>
        <p:spPr bwMode="auto">
          <a:xfrm>
            <a:off x="4754647" y="805384"/>
            <a:ext cx="610852" cy="247920"/>
          </a:xfrm>
          <a:prstGeom prst="rightArrow">
            <a:avLst>
              <a:gd name="adj1" fmla="val 26313"/>
              <a:gd name="adj2" fmla="val 109730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705" name="DCM">
            <a:extLst>
              <a:ext uri="{FF2B5EF4-FFF2-40B4-BE49-F238E27FC236}">
                <a16:creationId xmlns:a16="http://schemas.microsoft.com/office/drawing/2014/main" id="{5342F4DC-43EA-1C45-9455-B5DD31525BC3}"/>
              </a:ext>
            </a:extLst>
          </p:cNvPr>
          <p:cNvGrpSpPr/>
          <p:nvPr/>
        </p:nvGrpSpPr>
        <p:grpSpPr>
          <a:xfrm>
            <a:off x="3837862" y="121246"/>
            <a:ext cx="974572" cy="1280160"/>
            <a:chOff x="2076329" y="93633"/>
            <a:chExt cx="974572" cy="1280160"/>
          </a:xfrm>
        </p:grpSpPr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3B5B84D6-312A-4F4D-920E-86986E7F54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01578" y="93633"/>
              <a:ext cx="731856" cy="1280160"/>
              <a:chOff x="3077972" y="332550"/>
              <a:chExt cx="914432" cy="1599521"/>
            </a:xfrm>
          </p:grpSpPr>
          <p:sp>
            <p:nvSpPr>
              <p:cNvPr id="688" name="Rounded Rectangle 687">
                <a:extLst>
                  <a:ext uri="{FF2B5EF4-FFF2-40B4-BE49-F238E27FC236}">
                    <a16:creationId xmlns:a16="http://schemas.microsoft.com/office/drawing/2014/main" id="{38DF28A4-FE75-CD47-BCCB-810AB223EFAE}"/>
                  </a:ext>
                </a:extLst>
              </p:cNvPr>
              <p:cNvSpPr/>
              <p:nvPr/>
            </p:nvSpPr>
            <p:spPr bwMode="auto">
              <a:xfrm>
                <a:off x="3078004" y="560471"/>
                <a:ext cx="914400" cy="1371600"/>
              </a:xfrm>
              <a:prstGeom prst="roundRect">
                <a:avLst>
                  <a:gd name="adj" fmla="val 26526"/>
                </a:avLst>
              </a:prstGeom>
              <a:solidFill>
                <a:srgbClr val="961F28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68136D23-6A6B-8D47-BF73-8D897AB24D83}"/>
                  </a:ext>
                </a:extLst>
              </p:cNvPr>
              <p:cNvSpPr/>
              <p:nvPr/>
            </p:nvSpPr>
            <p:spPr bwMode="auto">
              <a:xfrm>
                <a:off x="3397825" y="514535"/>
                <a:ext cx="274757" cy="45719"/>
              </a:xfrm>
              <a:prstGeom prst="rect">
                <a:avLst/>
              </a:prstGeom>
              <a:solidFill>
                <a:srgbClr val="961F28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A06C54FE-938D-6049-82E7-45FF9935106F}"/>
                  </a:ext>
                </a:extLst>
              </p:cNvPr>
              <p:cNvSpPr/>
              <p:nvPr/>
            </p:nvSpPr>
            <p:spPr bwMode="auto">
              <a:xfrm>
                <a:off x="3351482" y="332550"/>
                <a:ext cx="367442" cy="181895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id="{F9A1B3A7-38F7-7C45-81AD-414422C32F58}"/>
                  </a:ext>
                </a:extLst>
              </p:cNvPr>
              <p:cNvSpPr/>
              <p:nvPr/>
            </p:nvSpPr>
            <p:spPr bwMode="auto">
              <a:xfrm>
                <a:off x="3077972" y="859919"/>
                <a:ext cx="914400" cy="461004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0000"/>
                    </a:solidFill>
                  </a:rPr>
                  <a:t>DCM</a:t>
                </a:r>
              </a:p>
            </p:txBody>
          </p:sp>
        </p:grpSp>
        <p:sp>
          <p:nvSpPr>
            <p:cNvPr id="698" name="TextBox 697">
              <a:extLst>
                <a:ext uri="{FF2B5EF4-FFF2-40B4-BE49-F238E27FC236}">
                  <a16:creationId xmlns:a16="http://schemas.microsoft.com/office/drawing/2014/main" id="{E2663028-178E-FC42-94A2-0710CD1ACEF7}"/>
                </a:ext>
              </a:extLst>
            </p:cNvPr>
            <p:cNvSpPr txBox="1"/>
            <p:nvPr/>
          </p:nvSpPr>
          <p:spPr>
            <a:xfrm>
              <a:off x="2076329" y="881984"/>
              <a:ext cx="974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 mL</a:t>
              </a:r>
            </a:p>
          </p:txBody>
        </p:sp>
      </p:grpSp>
      <p:grpSp>
        <p:nvGrpSpPr>
          <p:cNvPr id="703" name="MILLIQ">
            <a:extLst>
              <a:ext uri="{FF2B5EF4-FFF2-40B4-BE49-F238E27FC236}">
                <a16:creationId xmlns:a16="http://schemas.microsoft.com/office/drawing/2014/main" id="{B1D21674-EF1F-9F49-82A5-28C67B1BDE22}"/>
              </a:ext>
            </a:extLst>
          </p:cNvPr>
          <p:cNvGrpSpPr/>
          <p:nvPr/>
        </p:nvGrpSpPr>
        <p:grpSpPr>
          <a:xfrm>
            <a:off x="6765982" y="128764"/>
            <a:ext cx="945392" cy="1280160"/>
            <a:chOff x="5606101" y="101151"/>
            <a:chExt cx="945392" cy="1280160"/>
          </a:xfrm>
        </p:grpSpPr>
        <p:grpSp>
          <p:nvGrpSpPr>
            <p:cNvPr id="679" name="Group 678">
              <a:extLst>
                <a:ext uri="{FF2B5EF4-FFF2-40B4-BE49-F238E27FC236}">
                  <a16:creationId xmlns:a16="http://schemas.microsoft.com/office/drawing/2014/main" id="{413893BB-38EF-C246-8D86-93308C1C90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9474" y="101151"/>
              <a:ext cx="731855" cy="1280160"/>
              <a:chOff x="3077973" y="332550"/>
              <a:chExt cx="914431" cy="1599521"/>
            </a:xfrm>
          </p:grpSpPr>
          <p:sp>
            <p:nvSpPr>
              <p:cNvPr id="680" name="Rounded Rectangle 679">
                <a:extLst>
                  <a:ext uri="{FF2B5EF4-FFF2-40B4-BE49-F238E27FC236}">
                    <a16:creationId xmlns:a16="http://schemas.microsoft.com/office/drawing/2014/main" id="{2DD861B8-70B9-C846-9B07-57DB8A7525F7}"/>
                  </a:ext>
                </a:extLst>
              </p:cNvPr>
              <p:cNvSpPr/>
              <p:nvPr/>
            </p:nvSpPr>
            <p:spPr bwMode="auto">
              <a:xfrm>
                <a:off x="3078004" y="560471"/>
                <a:ext cx="914400" cy="1371600"/>
              </a:xfrm>
              <a:prstGeom prst="roundRect">
                <a:avLst>
                  <a:gd name="adj" fmla="val 26526"/>
                </a:avLst>
              </a:prstGeom>
              <a:solidFill>
                <a:srgbClr val="0070C0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1CD4FF99-F3C8-7942-A03D-DAD4B784AF59}"/>
                  </a:ext>
                </a:extLst>
              </p:cNvPr>
              <p:cNvSpPr/>
              <p:nvPr/>
            </p:nvSpPr>
            <p:spPr bwMode="auto">
              <a:xfrm>
                <a:off x="3397825" y="514535"/>
                <a:ext cx="274757" cy="45719"/>
              </a:xfrm>
              <a:prstGeom prst="rect">
                <a:avLst/>
              </a:prstGeom>
              <a:solidFill>
                <a:srgbClr val="961F28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82" name="Rectangle 681">
                <a:extLst>
                  <a:ext uri="{FF2B5EF4-FFF2-40B4-BE49-F238E27FC236}">
                    <a16:creationId xmlns:a16="http://schemas.microsoft.com/office/drawing/2014/main" id="{1B021C12-0037-B546-AE9E-EE8764351E06}"/>
                  </a:ext>
                </a:extLst>
              </p:cNvPr>
              <p:cNvSpPr/>
              <p:nvPr/>
            </p:nvSpPr>
            <p:spPr bwMode="auto">
              <a:xfrm>
                <a:off x="3351482" y="332550"/>
                <a:ext cx="367442" cy="181895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BB8B1C26-FD6A-1F41-B62B-F4C0EAEFEE15}"/>
                  </a:ext>
                </a:extLst>
              </p:cNvPr>
              <p:cNvSpPr/>
              <p:nvPr/>
            </p:nvSpPr>
            <p:spPr bwMode="auto">
              <a:xfrm>
                <a:off x="3077973" y="859919"/>
                <a:ext cx="914400" cy="461004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0000"/>
                    </a:solidFill>
                  </a:rPr>
                  <a:t>MQ</a:t>
                </a:r>
              </a:p>
            </p:txBody>
          </p:sp>
        </p:grpSp>
        <p:sp>
          <p:nvSpPr>
            <p:cNvPr id="700" name="TextBox 699">
              <a:extLst>
                <a:ext uri="{FF2B5EF4-FFF2-40B4-BE49-F238E27FC236}">
                  <a16:creationId xmlns:a16="http://schemas.microsoft.com/office/drawing/2014/main" id="{A267B303-E993-0947-8919-0CD6861BD324}"/>
                </a:ext>
              </a:extLst>
            </p:cNvPr>
            <p:cNvSpPr txBox="1"/>
            <p:nvPr/>
          </p:nvSpPr>
          <p:spPr>
            <a:xfrm>
              <a:off x="5606101" y="876657"/>
              <a:ext cx="945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 mL</a:t>
              </a:r>
            </a:p>
          </p:txBody>
        </p:sp>
      </p:grpSp>
      <p:sp>
        <p:nvSpPr>
          <p:cNvPr id="706" name="Rectangle 705">
            <a:extLst>
              <a:ext uri="{FF2B5EF4-FFF2-40B4-BE49-F238E27FC236}">
                <a16:creationId xmlns:a16="http://schemas.microsoft.com/office/drawing/2014/main" id="{49A7EF96-1341-0646-94F4-77F48BFDCCB1}"/>
              </a:ext>
            </a:extLst>
          </p:cNvPr>
          <p:cNvSpPr/>
          <p:nvPr/>
        </p:nvSpPr>
        <p:spPr bwMode="auto">
          <a:xfrm>
            <a:off x="3837862" y="67954"/>
            <a:ext cx="4856482" cy="141625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7" name="Right Arrow 706">
            <a:extLst>
              <a:ext uri="{FF2B5EF4-FFF2-40B4-BE49-F238E27FC236}">
                <a16:creationId xmlns:a16="http://schemas.microsoft.com/office/drawing/2014/main" id="{90F5E095-8E4D-D546-93DD-2D7A3CBF6E88}"/>
              </a:ext>
            </a:extLst>
          </p:cNvPr>
          <p:cNvSpPr/>
          <p:nvPr/>
        </p:nvSpPr>
        <p:spPr bwMode="auto">
          <a:xfrm>
            <a:off x="5149943" y="3092492"/>
            <a:ext cx="1347764" cy="247920"/>
          </a:xfrm>
          <a:prstGeom prst="rightArrow">
            <a:avLst>
              <a:gd name="adj1" fmla="val 26313"/>
              <a:gd name="adj2" fmla="val 109730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761" name="syringe zoom">
            <a:extLst>
              <a:ext uri="{FF2B5EF4-FFF2-40B4-BE49-F238E27FC236}">
                <a16:creationId xmlns:a16="http://schemas.microsoft.com/office/drawing/2014/main" id="{659A7796-CEC9-704F-8297-24B976C91323}"/>
              </a:ext>
            </a:extLst>
          </p:cNvPr>
          <p:cNvGrpSpPr/>
          <p:nvPr/>
        </p:nvGrpSpPr>
        <p:grpSpPr>
          <a:xfrm>
            <a:off x="3160187" y="1896020"/>
            <a:ext cx="1511711" cy="1538810"/>
            <a:chOff x="3188738" y="1514945"/>
            <a:chExt cx="1511711" cy="1538810"/>
          </a:xfrm>
        </p:grpSpPr>
        <p:grpSp>
          <p:nvGrpSpPr>
            <p:cNvPr id="752" name="Group 751">
              <a:extLst>
                <a:ext uri="{FF2B5EF4-FFF2-40B4-BE49-F238E27FC236}">
                  <a16:creationId xmlns:a16="http://schemas.microsoft.com/office/drawing/2014/main" id="{CCBF5AAE-CAB7-4B48-82A8-FB3452CBB403}"/>
                </a:ext>
              </a:extLst>
            </p:cNvPr>
            <p:cNvGrpSpPr/>
            <p:nvPr/>
          </p:nvGrpSpPr>
          <p:grpSpPr>
            <a:xfrm>
              <a:off x="3188738" y="1514945"/>
              <a:ext cx="1304787" cy="1356854"/>
              <a:chOff x="3245793" y="1849563"/>
              <a:chExt cx="810905" cy="810906"/>
            </a:xfrm>
          </p:grpSpPr>
          <p:sp>
            <p:nvSpPr>
              <p:cNvPr id="745" name="Freeform 744">
                <a:extLst>
                  <a:ext uri="{FF2B5EF4-FFF2-40B4-BE49-F238E27FC236}">
                    <a16:creationId xmlns:a16="http://schemas.microsoft.com/office/drawing/2014/main" id="{14B4021F-F731-3243-9C62-3412066C0CCA}"/>
                  </a:ext>
                </a:extLst>
              </p:cNvPr>
              <p:cNvSpPr/>
              <p:nvPr/>
            </p:nvSpPr>
            <p:spPr bwMode="auto">
              <a:xfrm>
                <a:off x="3410940" y="2171931"/>
                <a:ext cx="464246" cy="488538"/>
              </a:xfrm>
              <a:custGeom>
                <a:avLst/>
                <a:gdLst>
                  <a:gd name="connsiteX0" fmla="*/ 0 w 464246"/>
                  <a:gd name="connsiteY0" fmla="*/ 0 h 488538"/>
                  <a:gd name="connsiteX1" fmla="*/ 464246 w 464246"/>
                  <a:gd name="connsiteY1" fmla="*/ 0 h 488538"/>
                  <a:gd name="connsiteX2" fmla="*/ 464246 w 464246"/>
                  <a:gd name="connsiteY2" fmla="*/ 419732 h 488538"/>
                  <a:gd name="connsiteX3" fmla="*/ 396183 w 464246"/>
                  <a:gd name="connsiteY3" fmla="*/ 456676 h 488538"/>
                  <a:gd name="connsiteX4" fmla="*/ 238362 w 464246"/>
                  <a:gd name="connsiteY4" fmla="*/ 488538 h 488538"/>
                  <a:gd name="connsiteX5" fmla="*/ 11669 w 464246"/>
                  <a:gd name="connsiteY5" fmla="*/ 419293 h 488538"/>
                  <a:gd name="connsiteX6" fmla="*/ 0 w 464246"/>
                  <a:gd name="connsiteY6" fmla="*/ 409665 h 488538"/>
                  <a:gd name="connsiteX7" fmla="*/ 0 w 464246"/>
                  <a:gd name="connsiteY7" fmla="*/ 0 h 48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246" h="488538">
                    <a:moveTo>
                      <a:pt x="0" y="0"/>
                    </a:moveTo>
                    <a:lnTo>
                      <a:pt x="464246" y="0"/>
                    </a:lnTo>
                    <a:lnTo>
                      <a:pt x="464246" y="419732"/>
                    </a:lnTo>
                    <a:lnTo>
                      <a:pt x="396183" y="456676"/>
                    </a:lnTo>
                    <a:cubicBezTo>
                      <a:pt x="347675" y="477193"/>
                      <a:pt x="294344" y="488538"/>
                      <a:pt x="238362" y="488538"/>
                    </a:cubicBezTo>
                    <a:cubicBezTo>
                      <a:pt x="154390" y="488538"/>
                      <a:pt x="76380" y="463011"/>
                      <a:pt x="11669" y="419293"/>
                    </a:cubicBezTo>
                    <a:lnTo>
                      <a:pt x="0" y="4096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12" name="Oval 711">
                <a:extLst>
                  <a:ext uri="{FF2B5EF4-FFF2-40B4-BE49-F238E27FC236}">
                    <a16:creationId xmlns:a16="http://schemas.microsoft.com/office/drawing/2014/main" id="{4C64C25B-3F98-9648-979A-DA5B298B0C95}"/>
                  </a:ext>
                </a:extLst>
              </p:cNvPr>
              <p:cNvSpPr/>
              <p:nvPr/>
            </p:nvSpPr>
            <p:spPr bwMode="auto">
              <a:xfrm>
                <a:off x="3410940" y="2156712"/>
                <a:ext cx="464246" cy="28339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48" name="Freeform 747">
                <a:extLst>
                  <a:ext uri="{FF2B5EF4-FFF2-40B4-BE49-F238E27FC236}">
                    <a16:creationId xmlns:a16="http://schemas.microsoft.com/office/drawing/2014/main" id="{C95D6916-BC2C-1A4E-8BD6-70F25D8BE154}"/>
                  </a:ext>
                </a:extLst>
              </p:cNvPr>
              <p:cNvSpPr/>
              <p:nvPr/>
            </p:nvSpPr>
            <p:spPr bwMode="auto">
              <a:xfrm>
                <a:off x="3410940" y="1849563"/>
                <a:ext cx="464246" cy="322368"/>
              </a:xfrm>
              <a:custGeom>
                <a:avLst/>
                <a:gdLst>
                  <a:gd name="connsiteX0" fmla="*/ 238362 w 464246"/>
                  <a:gd name="connsiteY0" fmla="*/ 0 h 322368"/>
                  <a:gd name="connsiteX1" fmla="*/ 396183 w 464246"/>
                  <a:gd name="connsiteY1" fmla="*/ 31862 h 322368"/>
                  <a:gd name="connsiteX2" fmla="*/ 464246 w 464246"/>
                  <a:gd name="connsiteY2" fmla="*/ 68806 h 322368"/>
                  <a:gd name="connsiteX3" fmla="*/ 464246 w 464246"/>
                  <a:gd name="connsiteY3" fmla="*/ 322368 h 322368"/>
                  <a:gd name="connsiteX4" fmla="*/ 0 w 464246"/>
                  <a:gd name="connsiteY4" fmla="*/ 322368 h 322368"/>
                  <a:gd name="connsiteX5" fmla="*/ 0 w 464246"/>
                  <a:gd name="connsiteY5" fmla="*/ 78873 h 322368"/>
                  <a:gd name="connsiteX6" fmla="*/ 11669 w 464246"/>
                  <a:gd name="connsiteY6" fmla="*/ 69245 h 322368"/>
                  <a:gd name="connsiteX7" fmla="*/ 238362 w 464246"/>
                  <a:gd name="connsiteY7" fmla="*/ 0 h 32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246" h="322368">
                    <a:moveTo>
                      <a:pt x="238362" y="0"/>
                    </a:moveTo>
                    <a:cubicBezTo>
                      <a:pt x="294344" y="0"/>
                      <a:pt x="347675" y="11346"/>
                      <a:pt x="396183" y="31862"/>
                    </a:cubicBezTo>
                    <a:lnTo>
                      <a:pt x="464246" y="68806"/>
                    </a:lnTo>
                    <a:lnTo>
                      <a:pt x="464246" y="322368"/>
                    </a:lnTo>
                    <a:lnTo>
                      <a:pt x="0" y="322368"/>
                    </a:lnTo>
                    <a:lnTo>
                      <a:pt x="0" y="78873"/>
                    </a:lnTo>
                    <a:lnTo>
                      <a:pt x="11669" y="69245"/>
                    </a:lnTo>
                    <a:cubicBezTo>
                      <a:pt x="76380" y="25527"/>
                      <a:pt x="154390" y="0"/>
                      <a:pt x="238362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51" name="Freeform 750">
                <a:extLst>
                  <a:ext uri="{FF2B5EF4-FFF2-40B4-BE49-F238E27FC236}">
                    <a16:creationId xmlns:a16="http://schemas.microsoft.com/office/drawing/2014/main" id="{A3521D10-D95F-1740-B173-E187B6F5AC07}"/>
                  </a:ext>
                </a:extLst>
              </p:cNvPr>
              <p:cNvSpPr/>
              <p:nvPr/>
            </p:nvSpPr>
            <p:spPr bwMode="auto">
              <a:xfrm>
                <a:off x="3621934" y="1849564"/>
                <a:ext cx="39792" cy="321319"/>
              </a:xfrm>
              <a:custGeom>
                <a:avLst/>
                <a:gdLst>
                  <a:gd name="connsiteX0" fmla="*/ 28340 w 39792"/>
                  <a:gd name="connsiteY0" fmla="*/ 0 h 321319"/>
                  <a:gd name="connsiteX1" fmla="*/ 39792 w 39792"/>
                  <a:gd name="connsiteY1" fmla="*/ 1154 h 321319"/>
                  <a:gd name="connsiteX2" fmla="*/ 39792 w 39792"/>
                  <a:gd name="connsiteY2" fmla="*/ 321319 h 321319"/>
                  <a:gd name="connsiteX3" fmla="*/ 0 w 39792"/>
                  <a:gd name="connsiteY3" fmla="*/ 321319 h 321319"/>
                  <a:gd name="connsiteX4" fmla="*/ 0 w 39792"/>
                  <a:gd name="connsiteY4" fmla="*/ 2857 h 321319"/>
                  <a:gd name="connsiteX5" fmla="*/ 28340 w 39792"/>
                  <a:gd name="connsiteY5" fmla="*/ 0 h 321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792" h="321319">
                    <a:moveTo>
                      <a:pt x="28340" y="0"/>
                    </a:moveTo>
                    <a:lnTo>
                      <a:pt x="39792" y="1154"/>
                    </a:lnTo>
                    <a:lnTo>
                      <a:pt x="39792" y="321319"/>
                    </a:lnTo>
                    <a:lnTo>
                      <a:pt x="0" y="321319"/>
                    </a:lnTo>
                    <a:lnTo>
                      <a:pt x="0" y="2857"/>
                    </a:lnTo>
                    <a:lnTo>
                      <a:pt x="283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id="{69375C87-A618-E947-BFFD-B7C8BB0B714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67060" y="2170882"/>
                <a:ext cx="5089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9667E608-AB34-574A-B3F1-2B19DD7BC3BA}"/>
                  </a:ext>
                </a:extLst>
              </p:cNvPr>
              <p:cNvCxnSpPr/>
              <p:nvPr/>
            </p:nvCxnSpPr>
            <p:spPr bwMode="auto">
              <a:xfrm>
                <a:off x="3809237" y="2277381"/>
                <a:ext cx="6745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id="{B40A530F-33B6-0148-8386-6A20854F576C}"/>
                  </a:ext>
                </a:extLst>
              </p:cNvPr>
              <p:cNvCxnSpPr/>
              <p:nvPr/>
            </p:nvCxnSpPr>
            <p:spPr bwMode="auto">
              <a:xfrm>
                <a:off x="3809237" y="2383881"/>
                <a:ext cx="6745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7" name="Straight Connector 726">
                <a:extLst>
                  <a:ext uri="{FF2B5EF4-FFF2-40B4-BE49-F238E27FC236}">
                    <a16:creationId xmlns:a16="http://schemas.microsoft.com/office/drawing/2014/main" id="{25A41A1C-4855-7B42-AEC2-6FB5E6A068A3}"/>
                  </a:ext>
                </a:extLst>
              </p:cNvPr>
              <p:cNvCxnSpPr/>
              <p:nvPr/>
            </p:nvCxnSpPr>
            <p:spPr bwMode="auto">
              <a:xfrm>
                <a:off x="3809237" y="2490381"/>
                <a:ext cx="6745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8" name="Straight Connector 727">
                <a:extLst>
                  <a:ext uri="{FF2B5EF4-FFF2-40B4-BE49-F238E27FC236}">
                    <a16:creationId xmlns:a16="http://schemas.microsoft.com/office/drawing/2014/main" id="{9DD4D6BD-0BE5-EA4B-AAEF-826DDE1D4BA9}"/>
                  </a:ext>
                </a:extLst>
              </p:cNvPr>
              <p:cNvCxnSpPr/>
              <p:nvPr/>
            </p:nvCxnSpPr>
            <p:spPr bwMode="auto">
              <a:xfrm>
                <a:off x="3809237" y="2596881"/>
                <a:ext cx="6745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733" name="Oval 732">
                <a:extLst>
                  <a:ext uri="{FF2B5EF4-FFF2-40B4-BE49-F238E27FC236}">
                    <a16:creationId xmlns:a16="http://schemas.microsoft.com/office/drawing/2014/main" id="{8139596C-709B-5E46-920F-3FA0E8FDCD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45793" y="1849563"/>
                <a:ext cx="810905" cy="81090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754" name="TextBox 753">
              <a:extLst>
                <a:ext uri="{FF2B5EF4-FFF2-40B4-BE49-F238E27FC236}">
                  <a16:creationId xmlns:a16="http://schemas.microsoft.com/office/drawing/2014/main" id="{36EAA984-C493-9140-A856-016D1ED31D55}"/>
                </a:ext>
              </a:extLst>
            </p:cNvPr>
            <p:cNvSpPr txBox="1"/>
            <p:nvPr/>
          </p:nvSpPr>
          <p:spPr>
            <a:xfrm>
              <a:off x="3675498" y="2111009"/>
              <a:ext cx="673209" cy="411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9</a:t>
              </a:r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F8FF53C2-D919-6B43-82FA-7486907E1CBB}"/>
                </a:ext>
              </a:extLst>
            </p:cNvPr>
            <p:cNvSpPr txBox="1"/>
            <p:nvPr/>
          </p:nvSpPr>
          <p:spPr>
            <a:xfrm>
              <a:off x="3676358" y="2282083"/>
              <a:ext cx="673209" cy="411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8</a:t>
              </a:r>
            </a:p>
          </p:txBody>
        </p:sp>
        <p:sp>
          <p:nvSpPr>
            <p:cNvPr id="756" name="TextBox 755">
              <a:extLst>
                <a:ext uri="{FF2B5EF4-FFF2-40B4-BE49-F238E27FC236}">
                  <a16:creationId xmlns:a16="http://schemas.microsoft.com/office/drawing/2014/main" id="{3BEA8F0C-E1E2-B346-A42A-FCA69F5603E4}"/>
                </a:ext>
              </a:extLst>
            </p:cNvPr>
            <p:cNvSpPr txBox="1"/>
            <p:nvPr/>
          </p:nvSpPr>
          <p:spPr>
            <a:xfrm>
              <a:off x="3676358" y="2478082"/>
              <a:ext cx="673209" cy="411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7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F50A50CB-B94B-CC43-83E0-82CAFC3C49C3}"/>
                </a:ext>
              </a:extLst>
            </p:cNvPr>
            <p:cNvSpPr txBox="1"/>
            <p:nvPr/>
          </p:nvSpPr>
          <p:spPr>
            <a:xfrm>
              <a:off x="4027240" y="1925952"/>
              <a:ext cx="673209" cy="411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10</a:t>
              </a:r>
            </a:p>
          </p:txBody>
        </p:sp>
        <p:sp>
          <p:nvSpPr>
            <p:cNvPr id="758" name="TextBox 757">
              <a:extLst>
                <a:ext uri="{FF2B5EF4-FFF2-40B4-BE49-F238E27FC236}">
                  <a16:creationId xmlns:a16="http://schemas.microsoft.com/office/drawing/2014/main" id="{CEFF6570-BE10-6F42-B130-2B183C9C4A2D}"/>
                </a:ext>
              </a:extLst>
            </p:cNvPr>
            <p:cNvSpPr txBox="1"/>
            <p:nvPr/>
          </p:nvSpPr>
          <p:spPr>
            <a:xfrm>
              <a:off x="3669168" y="2641764"/>
              <a:ext cx="673209" cy="411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6</a:t>
              </a:r>
            </a:p>
          </p:txBody>
        </p:sp>
      </p:grpSp>
      <p:sp>
        <p:nvSpPr>
          <p:cNvPr id="762" name="Zoom">
            <a:extLst>
              <a:ext uri="{FF2B5EF4-FFF2-40B4-BE49-F238E27FC236}">
                <a16:creationId xmlns:a16="http://schemas.microsoft.com/office/drawing/2014/main" id="{3E7E2146-AA26-B14B-AFA8-F68C246E8381}"/>
              </a:ext>
            </a:extLst>
          </p:cNvPr>
          <p:cNvSpPr/>
          <p:nvPr/>
        </p:nvSpPr>
        <p:spPr bwMode="auto">
          <a:xfrm>
            <a:off x="4959464" y="2222687"/>
            <a:ext cx="91440" cy="9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64" name="Straight Connector 763">
            <a:extLst>
              <a:ext uri="{FF2B5EF4-FFF2-40B4-BE49-F238E27FC236}">
                <a16:creationId xmlns:a16="http://schemas.microsoft.com/office/drawing/2014/main" id="{A20BC5F4-77A0-7A43-9D91-79BA391AD90D}"/>
              </a:ext>
            </a:extLst>
          </p:cNvPr>
          <p:cNvCxnSpPr>
            <a:cxnSpLocks/>
            <a:endCxn id="762" idx="0"/>
          </p:cNvCxnSpPr>
          <p:nvPr/>
        </p:nvCxnSpPr>
        <p:spPr bwMode="auto">
          <a:xfrm>
            <a:off x="3932295" y="1898954"/>
            <a:ext cx="1072889" cy="3237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7" name="Straight Connector 766">
            <a:extLst>
              <a:ext uri="{FF2B5EF4-FFF2-40B4-BE49-F238E27FC236}">
                <a16:creationId xmlns:a16="http://schemas.microsoft.com/office/drawing/2014/main" id="{737280C6-5380-524B-B9F7-C7F15C9CDD63}"/>
              </a:ext>
            </a:extLst>
          </p:cNvPr>
          <p:cNvCxnSpPr>
            <a:cxnSpLocks/>
            <a:stCxn id="762" idx="5"/>
          </p:cNvCxnSpPr>
          <p:nvPr/>
        </p:nvCxnSpPr>
        <p:spPr bwMode="auto">
          <a:xfrm flipH="1">
            <a:off x="4256477" y="2300736"/>
            <a:ext cx="781036" cy="7830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" name="Spike">
            <a:extLst>
              <a:ext uri="{FF2B5EF4-FFF2-40B4-BE49-F238E27FC236}">
                <a16:creationId xmlns:a16="http://schemas.microsoft.com/office/drawing/2014/main" id="{9265A5E7-B7AB-8648-9EFB-96579B86876B}"/>
              </a:ext>
            </a:extLst>
          </p:cNvPr>
          <p:cNvGrpSpPr/>
          <p:nvPr/>
        </p:nvGrpSpPr>
        <p:grpSpPr>
          <a:xfrm>
            <a:off x="3887319" y="2787634"/>
            <a:ext cx="1772449" cy="2311613"/>
            <a:chOff x="3887319" y="2787634"/>
            <a:chExt cx="1772449" cy="2311613"/>
          </a:xfrm>
        </p:grpSpPr>
        <p:grpSp>
          <p:nvGrpSpPr>
            <p:cNvPr id="426" name="Spike">
              <a:extLst>
                <a:ext uri="{FF2B5EF4-FFF2-40B4-BE49-F238E27FC236}">
                  <a16:creationId xmlns:a16="http://schemas.microsoft.com/office/drawing/2014/main" id="{B44AFE90-C514-B542-84C8-9F6449630C2D}"/>
                </a:ext>
              </a:extLst>
            </p:cNvPr>
            <p:cNvGrpSpPr/>
            <p:nvPr/>
          </p:nvGrpSpPr>
          <p:grpSpPr>
            <a:xfrm>
              <a:off x="3941131" y="2787634"/>
              <a:ext cx="1718637" cy="2245453"/>
              <a:chOff x="4161260" y="2526370"/>
              <a:chExt cx="1718637" cy="2245453"/>
            </a:xfrm>
          </p:grpSpPr>
          <p:sp>
            <p:nvSpPr>
              <p:cNvPr id="364" name="Freeform 363">
                <a:extLst>
                  <a:ext uri="{FF2B5EF4-FFF2-40B4-BE49-F238E27FC236}">
                    <a16:creationId xmlns:a16="http://schemas.microsoft.com/office/drawing/2014/main" id="{6D76C554-65B4-1F42-8E2A-E686DD8630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162783" y="2526370"/>
                <a:ext cx="1717114" cy="2239310"/>
              </a:xfrm>
              <a:custGeom>
                <a:avLst/>
                <a:gdLst>
                  <a:gd name="connsiteX0" fmla="*/ 1809591 w 4537945"/>
                  <a:gd name="connsiteY0" fmla="*/ 0 h 5917990"/>
                  <a:gd name="connsiteX1" fmla="*/ 2727919 w 4537945"/>
                  <a:gd name="connsiteY1" fmla="*/ 0 h 5917990"/>
                  <a:gd name="connsiteX2" fmla="*/ 2727919 w 4537945"/>
                  <a:gd name="connsiteY2" fmla="*/ 1152023 h 5917990"/>
                  <a:gd name="connsiteX3" fmla="*/ 4525521 w 4537945"/>
                  <a:gd name="connsiteY3" fmla="*/ 5462510 h 5917990"/>
                  <a:gd name="connsiteX4" fmla="*/ 4537499 w 4537945"/>
                  <a:gd name="connsiteY4" fmla="*/ 5533947 h 5917990"/>
                  <a:gd name="connsiteX5" fmla="*/ 4464667 w 4537945"/>
                  <a:gd name="connsiteY5" fmla="*/ 5771656 h 5917990"/>
                  <a:gd name="connsiteX6" fmla="*/ 4256706 w 4537945"/>
                  <a:gd name="connsiteY6" fmla="*/ 5907900 h 5917990"/>
                  <a:gd name="connsiteX7" fmla="*/ 4177633 w 4537945"/>
                  <a:gd name="connsiteY7" fmla="*/ 5917158 h 5917990"/>
                  <a:gd name="connsiteX8" fmla="*/ 4177148 w 4537945"/>
                  <a:gd name="connsiteY8" fmla="*/ 5917820 h 5917990"/>
                  <a:gd name="connsiteX9" fmla="*/ 4177413 w 4537945"/>
                  <a:gd name="connsiteY9" fmla="*/ 5917990 h 5917990"/>
                  <a:gd name="connsiteX10" fmla="*/ 346588 w 4537945"/>
                  <a:gd name="connsiteY10" fmla="*/ 5917990 h 5917990"/>
                  <a:gd name="connsiteX11" fmla="*/ 281240 w 4537945"/>
                  <a:gd name="connsiteY11" fmla="*/ 5910339 h 5917990"/>
                  <a:gd name="connsiteX12" fmla="*/ 73279 w 4537945"/>
                  <a:gd name="connsiteY12" fmla="*/ 5774095 h 5917990"/>
                  <a:gd name="connsiteX13" fmla="*/ 447 w 4537945"/>
                  <a:gd name="connsiteY13" fmla="*/ 5536386 h 5917990"/>
                  <a:gd name="connsiteX14" fmla="*/ 13403 w 4537945"/>
                  <a:gd name="connsiteY14" fmla="*/ 5459114 h 5917990"/>
                  <a:gd name="connsiteX15" fmla="*/ 1809591 w 4537945"/>
                  <a:gd name="connsiteY15" fmla="*/ 1152020 h 5917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37945" h="5917990">
                    <a:moveTo>
                      <a:pt x="1809591" y="0"/>
                    </a:moveTo>
                    <a:lnTo>
                      <a:pt x="2727919" y="0"/>
                    </a:lnTo>
                    <a:lnTo>
                      <a:pt x="2727919" y="1152023"/>
                    </a:lnTo>
                    <a:lnTo>
                      <a:pt x="4525521" y="5462510"/>
                    </a:lnTo>
                    <a:lnTo>
                      <a:pt x="4537499" y="5533947"/>
                    </a:lnTo>
                    <a:cubicBezTo>
                      <a:pt x="4541677" y="5618382"/>
                      <a:pt x="4516480" y="5702653"/>
                      <a:pt x="4464667" y="5771656"/>
                    </a:cubicBezTo>
                    <a:cubicBezTo>
                      <a:pt x="4412854" y="5840659"/>
                      <a:pt x="4338955" y="5888361"/>
                      <a:pt x="4256706" y="5907900"/>
                    </a:cubicBezTo>
                    <a:lnTo>
                      <a:pt x="4177633" y="5917158"/>
                    </a:lnTo>
                    <a:lnTo>
                      <a:pt x="4177148" y="5917820"/>
                    </a:lnTo>
                    <a:lnTo>
                      <a:pt x="4177413" y="5917990"/>
                    </a:lnTo>
                    <a:lnTo>
                      <a:pt x="346588" y="5917990"/>
                    </a:lnTo>
                    <a:lnTo>
                      <a:pt x="281240" y="5910339"/>
                    </a:lnTo>
                    <a:cubicBezTo>
                      <a:pt x="198991" y="5890800"/>
                      <a:pt x="125092" y="5843098"/>
                      <a:pt x="73279" y="5774095"/>
                    </a:cubicBezTo>
                    <a:cubicBezTo>
                      <a:pt x="21466" y="5705092"/>
                      <a:pt x="-3731" y="5620821"/>
                      <a:pt x="447" y="5536386"/>
                    </a:cubicBezTo>
                    <a:lnTo>
                      <a:pt x="13403" y="5459114"/>
                    </a:lnTo>
                    <a:lnTo>
                      <a:pt x="1809591" y="1152020"/>
                    </a:lnTo>
                    <a:close/>
                  </a:path>
                </a:pathLst>
              </a:custGeom>
              <a:solidFill>
                <a:srgbClr val="CFE1FF">
                  <a:alpha val="32941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31AE88AF-AB7A-2D49-9030-F4152D3D27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161260" y="3302334"/>
                <a:ext cx="1717114" cy="1469489"/>
              </a:xfrm>
              <a:custGeom>
                <a:avLst/>
                <a:gdLst>
                  <a:gd name="connsiteX0" fmla="*/ 1171467 w 1717114"/>
                  <a:gd name="connsiteY0" fmla="*/ 0 h 1469489"/>
                  <a:gd name="connsiteX1" fmla="*/ 1712413 w 1717114"/>
                  <a:gd name="connsiteY1" fmla="*/ 1297140 h 1469489"/>
                  <a:gd name="connsiteX2" fmla="*/ 1716945 w 1717114"/>
                  <a:gd name="connsiteY2" fmla="*/ 1324171 h 1469489"/>
                  <a:gd name="connsiteX3" fmla="*/ 1689387 w 1717114"/>
                  <a:gd name="connsiteY3" fmla="*/ 1414118 h 1469489"/>
                  <a:gd name="connsiteX4" fmla="*/ 1610696 w 1717114"/>
                  <a:gd name="connsiteY4" fmla="*/ 1465671 h 1469489"/>
                  <a:gd name="connsiteX5" fmla="*/ 1580776 w 1717114"/>
                  <a:gd name="connsiteY5" fmla="*/ 1469174 h 1469489"/>
                  <a:gd name="connsiteX6" fmla="*/ 1580592 w 1717114"/>
                  <a:gd name="connsiteY6" fmla="*/ 1469425 h 1469489"/>
                  <a:gd name="connsiteX7" fmla="*/ 1580692 w 1717114"/>
                  <a:gd name="connsiteY7" fmla="*/ 1469489 h 1469489"/>
                  <a:gd name="connsiteX8" fmla="*/ 131146 w 1717114"/>
                  <a:gd name="connsiteY8" fmla="*/ 1469489 h 1469489"/>
                  <a:gd name="connsiteX9" fmla="*/ 106419 w 1717114"/>
                  <a:gd name="connsiteY9" fmla="*/ 1466594 h 1469489"/>
                  <a:gd name="connsiteX10" fmla="*/ 27728 w 1717114"/>
                  <a:gd name="connsiteY10" fmla="*/ 1415041 h 1469489"/>
                  <a:gd name="connsiteX11" fmla="*/ 169 w 1717114"/>
                  <a:gd name="connsiteY11" fmla="*/ 1325094 h 1469489"/>
                  <a:gd name="connsiteX12" fmla="*/ 5072 w 1717114"/>
                  <a:gd name="connsiteY12" fmla="*/ 1295855 h 1469489"/>
                  <a:gd name="connsiteX13" fmla="*/ 535977 w 1717114"/>
                  <a:gd name="connsiteY13" fmla="*/ 22794 h 1469489"/>
                  <a:gd name="connsiteX14" fmla="*/ 548858 w 1717114"/>
                  <a:gd name="connsiteY14" fmla="*/ 29281 h 1469489"/>
                  <a:gd name="connsiteX15" fmla="*/ 1054590 w 1717114"/>
                  <a:gd name="connsiteY15" fmla="*/ 5727 h 146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17114" h="1469489">
                    <a:moveTo>
                      <a:pt x="1171467" y="0"/>
                    </a:moveTo>
                    <a:lnTo>
                      <a:pt x="1712413" y="1297140"/>
                    </a:lnTo>
                    <a:lnTo>
                      <a:pt x="1716945" y="1324171"/>
                    </a:lnTo>
                    <a:cubicBezTo>
                      <a:pt x="1718526" y="1356120"/>
                      <a:pt x="1708992" y="1388008"/>
                      <a:pt x="1689387" y="1414118"/>
                    </a:cubicBezTo>
                    <a:cubicBezTo>
                      <a:pt x="1669781" y="1440228"/>
                      <a:pt x="1641818" y="1458278"/>
                      <a:pt x="1610696" y="1465671"/>
                    </a:cubicBezTo>
                    <a:lnTo>
                      <a:pt x="1580776" y="1469174"/>
                    </a:lnTo>
                    <a:lnTo>
                      <a:pt x="1580592" y="1469425"/>
                    </a:lnTo>
                    <a:lnTo>
                      <a:pt x="1580692" y="1469489"/>
                    </a:lnTo>
                    <a:lnTo>
                      <a:pt x="131146" y="1469489"/>
                    </a:lnTo>
                    <a:lnTo>
                      <a:pt x="106419" y="1466594"/>
                    </a:lnTo>
                    <a:cubicBezTo>
                      <a:pt x="75296" y="1459201"/>
                      <a:pt x="47334" y="1441151"/>
                      <a:pt x="27728" y="1415041"/>
                    </a:cubicBezTo>
                    <a:cubicBezTo>
                      <a:pt x="8123" y="1388931"/>
                      <a:pt x="-1412" y="1357043"/>
                      <a:pt x="169" y="1325094"/>
                    </a:cubicBezTo>
                    <a:lnTo>
                      <a:pt x="5072" y="1295855"/>
                    </a:lnTo>
                    <a:lnTo>
                      <a:pt x="535977" y="22794"/>
                    </a:lnTo>
                    <a:lnTo>
                      <a:pt x="548858" y="29281"/>
                    </a:lnTo>
                    <a:cubicBezTo>
                      <a:pt x="755726" y="119880"/>
                      <a:pt x="866773" y="31527"/>
                      <a:pt x="1054590" y="5727"/>
                    </a:cubicBezTo>
                    <a:close/>
                  </a:path>
                </a:pathLst>
              </a:custGeom>
              <a:solidFill>
                <a:srgbClr val="0070C0">
                  <a:alpha val="32941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1" name="TextBox 770">
                  <a:extLst>
                    <a:ext uri="{FF2B5EF4-FFF2-40B4-BE49-F238E27FC236}">
                      <a16:creationId xmlns:a16="http://schemas.microsoft.com/office/drawing/2014/main" id="{C63F3BAB-D8AA-0646-8C49-433223594ED9}"/>
                    </a:ext>
                  </a:extLst>
                </p:cNvPr>
                <p:cNvSpPr txBox="1"/>
                <p:nvPr/>
              </p:nvSpPr>
              <p:spPr>
                <a:xfrm>
                  <a:off x="3887319" y="3652697"/>
                  <a:ext cx="1722056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/>
                    <a:t>10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2200" dirty="0"/>
                    <a:t>L</a:t>
                  </a:r>
                </a:p>
                <a:p>
                  <a:pPr algn="ctr"/>
                  <a:r>
                    <a:rPr lang="en-US" sz="2200" dirty="0"/>
                    <a:t>IMI</a:t>
                  </a:r>
                  <a:r>
                    <a:rPr lang="en-US" sz="2200" dirty="0">
                      <a:ea typeface="Cambria Math" panose="02040503050406030204" pitchFamily="18" charset="0"/>
                    </a:rPr>
                    <a:t>-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sz="2200" dirty="0"/>
                </a:p>
                <a:p>
                  <a:pPr algn="ctr"/>
                  <a:r>
                    <a:rPr lang="en-US" sz="2200" dirty="0"/>
                    <a:t>CLO-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endParaRPr lang="en-US" sz="2200" dirty="0"/>
                </a:p>
                <a:p>
                  <a:pPr algn="ctr"/>
                  <a:r>
                    <a:rPr lang="en-US" sz="2200" baseline="30000" dirty="0"/>
                    <a:t>13</a:t>
                  </a:r>
                  <a:r>
                    <a:rPr lang="en-US" sz="2200" dirty="0"/>
                    <a:t>C-FIP </a:t>
                  </a:r>
                </a:p>
              </p:txBody>
            </p:sp>
          </mc:Choice>
          <mc:Fallback xmlns="">
            <p:sp>
              <p:nvSpPr>
                <p:cNvPr id="771" name="TextBox 770">
                  <a:extLst>
                    <a:ext uri="{FF2B5EF4-FFF2-40B4-BE49-F238E27FC236}">
                      <a16:creationId xmlns:a16="http://schemas.microsoft.com/office/drawing/2014/main" id="{C63F3BAB-D8AA-0646-8C49-433223594E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7319" y="3652697"/>
                  <a:ext cx="1722056" cy="1446550"/>
                </a:xfrm>
                <a:prstGeom prst="rect">
                  <a:avLst/>
                </a:prstGeom>
                <a:blipFill>
                  <a:blip r:embed="rId3"/>
                  <a:stretch>
                    <a:fillRect t="-2609" b="-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Filter Flask">
            <a:extLst>
              <a:ext uri="{FF2B5EF4-FFF2-40B4-BE49-F238E27FC236}">
                <a16:creationId xmlns:a16="http://schemas.microsoft.com/office/drawing/2014/main" id="{5F531369-2643-3847-8BD6-105439D6D6C2}"/>
              </a:ext>
            </a:extLst>
          </p:cNvPr>
          <p:cNvGrpSpPr/>
          <p:nvPr/>
        </p:nvGrpSpPr>
        <p:grpSpPr>
          <a:xfrm>
            <a:off x="1783191" y="2787634"/>
            <a:ext cx="1735309" cy="2240692"/>
            <a:chOff x="1783191" y="2787634"/>
            <a:chExt cx="1735309" cy="2240692"/>
          </a:xfrm>
        </p:grpSpPr>
        <p:grpSp>
          <p:nvGrpSpPr>
            <p:cNvPr id="427" name="Full Flask">
              <a:extLst>
                <a:ext uri="{FF2B5EF4-FFF2-40B4-BE49-F238E27FC236}">
                  <a16:creationId xmlns:a16="http://schemas.microsoft.com/office/drawing/2014/main" id="{B0857127-C67C-1341-B63A-59BA31FEAD7E}"/>
                </a:ext>
              </a:extLst>
            </p:cNvPr>
            <p:cNvGrpSpPr/>
            <p:nvPr/>
          </p:nvGrpSpPr>
          <p:grpSpPr>
            <a:xfrm>
              <a:off x="1801386" y="2787634"/>
              <a:ext cx="1717114" cy="2240692"/>
              <a:chOff x="1699788" y="2526370"/>
              <a:chExt cx="1717114" cy="2240692"/>
            </a:xfrm>
          </p:grpSpPr>
          <p:grpSp>
            <p:nvGrpSpPr>
              <p:cNvPr id="350" name="Flask">
                <a:extLst>
                  <a:ext uri="{FF2B5EF4-FFF2-40B4-BE49-F238E27FC236}">
                    <a16:creationId xmlns:a16="http://schemas.microsoft.com/office/drawing/2014/main" id="{2819949F-6199-504D-B08D-AE10714210F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99788" y="2526370"/>
                <a:ext cx="1717114" cy="2239310"/>
                <a:chOff x="1303986" y="-1298875"/>
                <a:chExt cx="4232434" cy="5519569"/>
              </a:xfrm>
            </p:grpSpPr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5AA142B5-0CBA-BE47-B857-F0EE2B6585F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303986" y="-1298875"/>
                  <a:ext cx="4232434" cy="5519569"/>
                </a:xfrm>
                <a:custGeom>
                  <a:avLst/>
                  <a:gdLst>
                    <a:gd name="connsiteX0" fmla="*/ 1809591 w 4537945"/>
                    <a:gd name="connsiteY0" fmla="*/ 0 h 5917990"/>
                    <a:gd name="connsiteX1" fmla="*/ 2727919 w 4537945"/>
                    <a:gd name="connsiteY1" fmla="*/ 0 h 5917990"/>
                    <a:gd name="connsiteX2" fmla="*/ 2727919 w 4537945"/>
                    <a:gd name="connsiteY2" fmla="*/ 1152023 h 5917990"/>
                    <a:gd name="connsiteX3" fmla="*/ 4525521 w 4537945"/>
                    <a:gd name="connsiteY3" fmla="*/ 5462510 h 5917990"/>
                    <a:gd name="connsiteX4" fmla="*/ 4537499 w 4537945"/>
                    <a:gd name="connsiteY4" fmla="*/ 5533947 h 5917990"/>
                    <a:gd name="connsiteX5" fmla="*/ 4464667 w 4537945"/>
                    <a:gd name="connsiteY5" fmla="*/ 5771656 h 5917990"/>
                    <a:gd name="connsiteX6" fmla="*/ 4256706 w 4537945"/>
                    <a:gd name="connsiteY6" fmla="*/ 5907900 h 5917990"/>
                    <a:gd name="connsiteX7" fmla="*/ 4177633 w 4537945"/>
                    <a:gd name="connsiteY7" fmla="*/ 5917158 h 5917990"/>
                    <a:gd name="connsiteX8" fmla="*/ 4177148 w 4537945"/>
                    <a:gd name="connsiteY8" fmla="*/ 5917820 h 5917990"/>
                    <a:gd name="connsiteX9" fmla="*/ 4177413 w 4537945"/>
                    <a:gd name="connsiteY9" fmla="*/ 5917990 h 5917990"/>
                    <a:gd name="connsiteX10" fmla="*/ 346588 w 4537945"/>
                    <a:gd name="connsiteY10" fmla="*/ 5917990 h 5917990"/>
                    <a:gd name="connsiteX11" fmla="*/ 281240 w 4537945"/>
                    <a:gd name="connsiteY11" fmla="*/ 5910339 h 5917990"/>
                    <a:gd name="connsiteX12" fmla="*/ 73279 w 4537945"/>
                    <a:gd name="connsiteY12" fmla="*/ 5774095 h 5917990"/>
                    <a:gd name="connsiteX13" fmla="*/ 447 w 4537945"/>
                    <a:gd name="connsiteY13" fmla="*/ 5536386 h 5917990"/>
                    <a:gd name="connsiteX14" fmla="*/ 13403 w 4537945"/>
                    <a:gd name="connsiteY14" fmla="*/ 5459114 h 5917990"/>
                    <a:gd name="connsiteX15" fmla="*/ 1809591 w 4537945"/>
                    <a:gd name="connsiteY15" fmla="*/ 1152020 h 5917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37945" h="5917990">
                      <a:moveTo>
                        <a:pt x="1809591" y="0"/>
                      </a:moveTo>
                      <a:lnTo>
                        <a:pt x="2727919" y="0"/>
                      </a:lnTo>
                      <a:lnTo>
                        <a:pt x="2727919" y="1152023"/>
                      </a:lnTo>
                      <a:lnTo>
                        <a:pt x="4525521" y="5462510"/>
                      </a:lnTo>
                      <a:lnTo>
                        <a:pt x="4537499" y="5533947"/>
                      </a:lnTo>
                      <a:cubicBezTo>
                        <a:pt x="4541677" y="5618382"/>
                        <a:pt x="4516480" y="5702653"/>
                        <a:pt x="4464667" y="5771656"/>
                      </a:cubicBezTo>
                      <a:cubicBezTo>
                        <a:pt x="4412854" y="5840659"/>
                        <a:pt x="4338955" y="5888361"/>
                        <a:pt x="4256706" y="5907900"/>
                      </a:cubicBezTo>
                      <a:lnTo>
                        <a:pt x="4177633" y="5917158"/>
                      </a:lnTo>
                      <a:lnTo>
                        <a:pt x="4177148" y="5917820"/>
                      </a:lnTo>
                      <a:lnTo>
                        <a:pt x="4177413" y="5917990"/>
                      </a:lnTo>
                      <a:lnTo>
                        <a:pt x="346588" y="5917990"/>
                      </a:lnTo>
                      <a:lnTo>
                        <a:pt x="281240" y="5910339"/>
                      </a:lnTo>
                      <a:cubicBezTo>
                        <a:pt x="198991" y="5890800"/>
                        <a:pt x="125092" y="5843098"/>
                        <a:pt x="73279" y="5774095"/>
                      </a:cubicBezTo>
                      <a:cubicBezTo>
                        <a:pt x="21466" y="5705092"/>
                        <a:pt x="-3731" y="5620821"/>
                        <a:pt x="447" y="5536386"/>
                      </a:cubicBezTo>
                      <a:lnTo>
                        <a:pt x="13403" y="5459114"/>
                      </a:lnTo>
                      <a:lnTo>
                        <a:pt x="1809591" y="1152020"/>
                      </a:lnTo>
                      <a:close/>
                    </a:path>
                  </a:pathLst>
                </a:custGeom>
                <a:solidFill>
                  <a:srgbClr val="CFE1FF">
                    <a:alpha val="32941"/>
                  </a:srgb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072756B4-AC2E-F844-838A-891B8D697F42}"/>
                    </a:ext>
                  </a:extLst>
                </p:cNvPr>
                <p:cNvSpPr/>
                <p:nvPr/>
              </p:nvSpPr>
              <p:spPr bwMode="auto">
                <a:xfrm rot="16200000">
                  <a:off x="4059677" y="-1246624"/>
                  <a:ext cx="296051" cy="728595"/>
                </a:xfrm>
                <a:custGeom>
                  <a:avLst/>
                  <a:gdLst>
                    <a:gd name="connsiteX0" fmla="*/ 182881 w 182881"/>
                    <a:gd name="connsiteY0" fmla="*/ 182880 h 411480"/>
                    <a:gd name="connsiteX1" fmla="*/ 146305 w 182881"/>
                    <a:gd name="connsiteY1" fmla="*/ 411480 h 411480"/>
                    <a:gd name="connsiteX2" fmla="*/ 36577 w 182881"/>
                    <a:gd name="connsiteY2" fmla="*/ 411480 h 411480"/>
                    <a:gd name="connsiteX3" fmla="*/ 1 w 182881"/>
                    <a:gd name="connsiteY3" fmla="*/ 182880 h 411480"/>
                    <a:gd name="connsiteX4" fmla="*/ 0 w 182881"/>
                    <a:gd name="connsiteY4" fmla="*/ 182880 h 411480"/>
                    <a:gd name="connsiteX5" fmla="*/ 0 w 182881"/>
                    <a:gd name="connsiteY5" fmla="*/ 0 h 411480"/>
                    <a:gd name="connsiteX6" fmla="*/ 182880 w 182881"/>
                    <a:gd name="connsiteY6" fmla="*/ 0 h 411480"/>
                    <a:gd name="connsiteX7" fmla="*/ 182880 w 182881"/>
                    <a:gd name="connsiteY7" fmla="*/ 182880 h 411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2881" h="411480">
                      <a:moveTo>
                        <a:pt x="182881" y="182880"/>
                      </a:moveTo>
                      <a:lnTo>
                        <a:pt x="146305" y="411480"/>
                      </a:lnTo>
                      <a:lnTo>
                        <a:pt x="36577" y="411480"/>
                      </a:lnTo>
                      <a:lnTo>
                        <a:pt x="1" y="182880"/>
                      </a:lnTo>
                      <a:lnTo>
                        <a:pt x="0" y="182880"/>
                      </a:lnTo>
                      <a:lnTo>
                        <a:pt x="0" y="0"/>
                      </a:lnTo>
                      <a:lnTo>
                        <a:pt x="182880" y="0"/>
                      </a:lnTo>
                      <a:lnTo>
                        <a:pt x="182880" y="182880"/>
                      </a:lnTo>
                      <a:close/>
                    </a:path>
                  </a:pathLst>
                </a:custGeom>
                <a:solidFill>
                  <a:srgbClr val="CFE1FF">
                    <a:alpha val="32941"/>
                  </a:srgb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F737D77A-EA23-A74B-96AE-CD64B27E18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699788" y="3297573"/>
                <a:ext cx="1717114" cy="1469489"/>
              </a:xfrm>
              <a:custGeom>
                <a:avLst/>
                <a:gdLst>
                  <a:gd name="connsiteX0" fmla="*/ 1171467 w 1717114"/>
                  <a:gd name="connsiteY0" fmla="*/ 0 h 1469489"/>
                  <a:gd name="connsiteX1" fmla="*/ 1712413 w 1717114"/>
                  <a:gd name="connsiteY1" fmla="*/ 1297140 h 1469489"/>
                  <a:gd name="connsiteX2" fmla="*/ 1716945 w 1717114"/>
                  <a:gd name="connsiteY2" fmla="*/ 1324171 h 1469489"/>
                  <a:gd name="connsiteX3" fmla="*/ 1689387 w 1717114"/>
                  <a:gd name="connsiteY3" fmla="*/ 1414118 h 1469489"/>
                  <a:gd name="connsiteX4" fmla="*/ 1610696 w 1717114"/>
                  <a:gd name="connsiteY4" fmla="*/ 1465671 h 1469489"/>
                  <a:gd name="connsiteX5" fmla="*/ 1580776 w 1717114"/>
                  <a:gd name="connsiteY5" fmla="*/ 1469174 h 1469489"/>
                  <a:gd name="connsiteX6" fmla="*/ 1580592 w 1717114"/>
                  <a:gd name="connsiteY6" fmla="*/ 1469425 h 1469489"/>
                  <a:gd name="connsiteX7" fmla="*/ 1580692 w 1717114"/>
                  <a:gd name="connsiteY7" fmla="*/ 1469489 h 1469489"/>
                  <a:gd name="connsiteX8" fmla="*/ 131146 w 1717114"/>
                  <a:gd name="connsiteY8" fmla="*/ 1469489 h 1469489"/>
                  <a:gd name="connsiteX9" fmla="*/ 106419 w 1717114"/>
                  <a:gd name="connsiteY9" fmla="*/ 1466594 h 1469489"/>
                  <a:gd name="connsiteX10" fmla="*/ 27728 w 1717114"/>
                  <a:gd name="connsiteY10" fmla="*/ 1415041 h 1469489"/>
                  <a:gd name="connsiteX11" fmla="*/ 169 w 1717114"/>
                  <a:gd name="connsiteY11" fmla="*/ 1325094 h 1469489"/>
                  <a:gd name="connsiteX12" fmla="*/ 5072 w 1717114"/>
                  <a:gd name="connsiteY12" fmla="*/ 1295855 h 1469489"/>
                  <a:gd name="connsiteX13" fmla="*/ 535977 w 1717114"/>
                  <a:gd name="connsiteY13" fmla="*/ 22794 h 1469489"/>
                  <a:gd name="connsiteX14" fmla="*/ 548858 w 1717114"/>
                  <a:gd name="connsiteY14" fmla="*/ 29281 h 1469489"/>
                  <a:gd name="connsiteX15" fmla="*/ 1054590 w 1717114"/>
                  <a:gd name="connsiteY15" fmla="*/ 5727 h 146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17114" h="1469489">
                    <a:moveTo>
                      <a:pt x="1171467" y="0"/>
                    </a:moveTo>
                    <a:lnTo>
                      <a:pt x="1712413" y="1297140"/>
                    </a:lnTo>
                    <a:lnTo>
                      <a:pt x="1716945" y="1324171"/>
                    </a:lnTo>
                    <a:cubicBezTo>
                      <a:pt x="1718526" y="1356120"/>
                      <a:pt x="1708992" y="1388008"/>
                      <a:pt x="1689387" y="1414118"/>
                    </a:cubicBezTo>
                    <a:cubicBezTo>
                      <a:pt x="1669781" y="1440228"/>
                      <a:pt x="1641818" y="1458278"/>
                      <a:pt x="1610696" y="1465671"/>
                    </a:cubicBezTo>
                    <a:lnTo>
                      <a:pt x="1580776" y="1469174"/>
                    </a:lnTo>
                    <a:lnTo>
                      <a:pt x="1580592" y="1469425"/>
                    </a:lnTo>
                    <a:lnTo>
                      <a:pt x="1580692" y="1469489"/>
                    </a:lnTo>
                    <a:lnTo>
                      <a:pt x="131146" y="1469489"/>
                    </a:lnTo>
                    <a:lnTo>
                      <a:pt x="106419" y="1466594"/>
                    </a:lnTo>
                    <a:cubicBezTo>
                      <a:pt x="75296" y="1459201"/>
                      <a:pt x="47334" y="1441151"/>
                      <a:pt x="27728" y="1415041"/>
                    </a:cubicBezTo>
                    <a:cubicBezTo>
                      <a:pt x="8123" y="1388931"/>
                      <a:pt x="-1412" y="1357043"/>
                      <a:pt x="169" y="1325094"/>
                    </a:cubicBezTo>
                    <a:lnTo>
                      <a:pt x="5072" y="1295855"/>
                    </a:lnTo>
                    <a:lnTo>
                      <a:pt x="535977" y="22794"/>
                    </a:lnTo>
                    <a:lnTo>
                      <a:pt x="548858" y="29281"/>
                    </a:lnTo>
                    <a:cubicBezTo>
                      <a:pt x="755726" y="119880"/>
                      <a:pt x="866773" y="31527"/>
                      <a:pt x="1054590" y="5727"/>
                    </a:cubicBezTo>
                    <a:close/>
                  </a:path>
                </a:pathLst>
              </a:custGeom>
              <a:solidFill>
                <a:srgbClr val="0070C0">
                  <a:alpha val="32941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773" name="TextBox 772">
              <a:extLst>
                <a:ext uri="{FF2B5EF4-FFF2-40B4-BE49-F238E27FC236}">
                  <a16:creationId xmlns:a16="http://schemas.microsoft.com/office/drawing/2014/main" id="{90A007AB-B2D1-E04A-87AE-6588F32A43CA}"/>
                </a:ext>
              </a:extLst>
            </p:cNvPr>
            <p:cNvSpPr txBox="1"/>
            <p:nvPr/>
          </p:nvSpPr>
          <p:spPr>
            <a:xfrm>
              <a:off x="1783191" y="3881833"/>
              <a:ext cx="172205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 Glass </a:t>
              </a:r>
            </a:p>
            <a:p>
              <a:pPr algn="ctr"/>
              <a:r>
                <a:rPr lang="en-US" sz="2200" dirty="0"/>
                <a:t>Fiber</a:t>
              </a:r>
            </a:p>
            <a:p>
              <a:pPr algn="ctr"/>
              <a:r>
                <a:rPr lang="en-US" sz="2200" dirty="0"/>
                <a:t>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5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362" grpId="0" animBg="1"/>
      <p:bldP spid="265" grpId="0" animBg="1"/>
      <p:bldP spid="369" grpId="0" animBg="1"/>
      <p:bldP spid="408" grpId="0" animBg="1"/>
      <p:bldP spid="410" grpId="0" animBg="1"/>
      <p:bldP spid="412" grpId="0" animBg="1"/>
      <p:bldP spid="652" grpId="0" animBg="1"/>
      <p:bldP spid="685" grpId="0" animBg="1"/>
      <p:bldP spid="686" grpId="0" animBg="1"/>
      <p:bldP spid="697" grpId="0" animBg="1"/>
      <p:bldP spid="706" grpId="0" animBg="1"/>
      <p:bldP spid="707" grpId="0" animBg="1"/>
      <p:bldP spid="7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utter">
            <a:extLst>
              <a:ext uri="{FF2B5EF4-FFF2-40B4-BE49-F238E27FC236}">
                <a16:creationId xmlns:a16="http://schemas.microsoft.com/office/drawing/2014/main" id="{842B3B1C-5F89-424C-B9EB-B8C95DF0B777}"/>
              </a:ext>
            </a:extLst>
          </p:cNvPr>
          <p:cNvSpPr/>
          <p:nvPr/>
        </p:nvSpPr>
        <p:spPr bwMode="auto">
          <a:xfrm>
            <a:off x="50761" y="4639673"/>
            <a:ext cx="94488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5" name="gas">
            <a:extLst>
              <a:ext uri="{FF2B5EF4-FFF2-40B4-BE49-F238E27FC236}">
                <a16:creationId xmlns:a16="http://schemas.microsoft.com/office/drawing/2014/main" id="{1F01660B-A89D-2D41-B1D0-D60CBE624C1A}"/>
              </a:ext>
            </a:extLst>
          </p:cNvPr>
          <p:cNvGrpSpPr/>
          <p:nvPr/>
        </p:nvGrpSpPr>
        <p:grpSpPr>
          <a:xfrm>
            <a:off x="3832523" y="2730190"/>
            <a:ext cx="938845" cy="2519083"/>
            <a:chOff x="3577060" y="2236946"/>
            <a:chExt cx="1346866" cy="3015505"/>
          </a:xfrm>
        </p:grpSpPr>
        <p:grpSp>
          <p:nvGrpSpPr>
            <p:cNvPr id="17" name="N2">
              <a:extLst>
                <a:ext uri="{FF2B5EF4-FFF2-40B4-BE49-F238E27FC236}">
                  <a16:creationId xmlns:a16="http://schemas.microsoft.com/office/drawing/2014/main" id="{9635B8BF-9B6C-4948-949A-61750796A3D3}"/>
                </a:ext>
              </a:extLst>
            </p:cNvPr>
            <p:cNvGrpSpPr/>
            <p:nvPr/>
          </p:nvGrpSpPr>
          <p:grpSpPr>
            <a:xfrm>
              <a:off x="4239669" y="2236946"/>
              <a:ext cx="684257" cy="3015505"/>
              <a:chOff x="4068869" y="1478205"/>
              <a:chExt cx="684257" cy="3015505"/>
            </a:xfrm>
          </p:grpSpPr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FC760851-129C-0A41-8BF6-30EB65A83A53}"/>
                  </a:ext>
                </a:extLst>
              </p:cNvPr>
              <p:cNvSpPr/>
              <p:nvPr/>
            </p:nvSpPr>
            <p:spPr bwMode="auto">
              <a:xfrm>
                <a:off x="4068869" y="1845921"/>
                <a:ext cx="684257" cy="2647789"/>
              </a:xfrm>
              <a:custGeom>
                <a:avLst/>
                <a:gdLst>
                  <a:gd name="connsiteX0" fmla="*/ 259012 w 684257"/>
                  <a:gd name="connsiteY0" fmla="*/ 0 h 2647789"/>
                  <a:gd name="connsiteX1" fmla="*/ 425245 w 684257"/>
                  <a:gd name="connsiteY1" fmla="*/ 0 h 2647789"/>
                  <a:gd name="connsiteX2" fmla="*/ 684257 w 684257"/>
                  <a:gd name="connsiteY2" fmla="*/ 259012 h 2647789"/>
                  <a:gd name="connsiteX3" fmla="*/ 684257 w 684257"/>
                  <a:gd name="connsiteY3" fmla="*/ 2647789 h 2647789"/>
                  <a:gd name="connsiteX4" fmla="*/ 0 w 684257"/>
                  <a:gd name="connsiteY4" fmla="*/ 2647789 h 2647789"/>
                  <a:gd name="connsiteX5" fmla="*/ 0 w 684257"/>
                  <a:gd name="connsiteY5" fmla="*/ 259012 h 2647789"/>
                  <a:gd name="connsiteX6" fmla="*/ 259012 w 684257"/>
                  <a:gd name="connsiteY6" fmla="*/ 0 h 2647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4257" h="2647789">
                    <a:moveTo>
                      <a:pt x="259012" y="0"/>
                    </a:moveTo>
                    <a:lnTo>
                      <a:pt x="425245" y="0"/>
                    </a:lnTo>
                    <a:cubicBezTo>
                      <a:pt x="568293" y="0"/>
                      <a:pt x="684257" y="115964"/>
                      <a:pt x="684257" y="259012"/>
                    </a:cubicBezTo>
                    <a:lnTo>
                      <a:pt x="684257" y="2647789"/>
                    </a:lnTo>
                    <a:lnTo>
                      <a:pt x="0" y="2647789"/>
                    </a:lnTo>
                    <a:lnTo>
                      <a:pt x="0" y="259012"/>
                    </a:lnTo>
                    <a:cubicBezTo>
                      <a:pt x="0" y="115964"/>
                      <a:pt x="115964" y="0"/>
                      <a:pt x="259012" y="0"/>
                    </a:cubicBezTo>
                    <a:close/>
                  </a:path>
                </a:pathLst>
              </a:custGeom>
              <a:solidFill>
                <a:srgbClr val="07813B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N</a:t>
                </a:r>
                <a:r>
                  <a:rPr kumimoji="0" lang="en-US" sz="2400" b="1" i="0" u="none" strike="noStrike" cap="none" normalizeH="0" baseline="-2500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rPr>
                  <a:t>2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400" baseline="-25000" dirty="0">
                  <a:solidFill>
                    <a:srgbClr val="000000"/>
                  </a:solidFill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05E016B-6B91-EE47-96F8-5E34468E02EE}"/>
                  </a:ext>
                </a:extLst>
              </p:cNvPr>
              <p:cNvSpPr/>
              <p:nvPr/>
            </p:nvSpPr>
            <p:spPr bwMode="auto">
              <a:xfrm>
                <a:off x="4357618" y="1718160"/>
                <a:ext cx="91440" cy="129721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997433A3-B244-CF47-A6A8-D815399AE683}"/>
                  </a:ext>
                </a:extLst>
              </p:cNvPr>
              <p:cNvSpPr/>
              <p:nvPr/>
            </p:nvSpPr>
            <p:spPr bwMode="auto">
              <a:xfrm flipV="1">
                <a:off x="4289443" y="1679825"/>
                <a:ext cx="227789" cy="45719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13DCDF3B-3EE0-D146-9EB6-34BD2DAEAA90}"/>
                  </a:ext>
                </a:extLst>
              </p:cNvPr>
              <p:cNvSpPr/>
              <p:nvPr/>
            </p:nvSpPr>
            <p:spPr bwMode="auto">
              <a:xfrm flipV="1">
                <a:off x="4172456" y="1772850"/>
                <a:ext cx="182880" cy="45719"/>
              </a:xfrm>
              <a:prstGeom prst="rect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61DA78F-2106-EF4D-86C9-12F957528CA6}"/>
                  </a:ext>
                </a:extLst>
              </p:cNvPr>
              <p:cNvGrpSpPr/>
              <p:nvPr/>
            </p:nvGrpSpPr>
            <p:grpSpPr>
              <a:xfrm>
                <a:off x="4157440" y="1478205"/>
                <a:ext cx="182880" cy="293517"/>
                <a:chOff x="4096200" y="1477081"/>
                <a:chExt cx="182880" cy="293517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BD990C7C-4541-E64C-9F48-AB1270DDAF89}"/>
                    </a:ext>
                  </a:extLst>
                </p:cNvPr>
                <p:cNvSpPr/>
                <p:nvPr/>
              </p:nvSpPr>
              <p:spPr bwMode="auto">
                <a:xfrm rot="5400000" flipV="1">
                  <a:off x="4129706" y="1689804"/>
                  <a:ext cx="115868" cy="45719"/>
                </a:xfrm>
                <a:prstGeom prst="rect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9793138-DAAC-B34E-AF97-0F46C1D3FDB3}"/>
                    </a:ext>
                  </a:extLst>
                </p:cNvPr>
                <p:cNvSpPr/>
                <p:nvPr/>
              </p:nvSpPr>
              <p:spPr bwMode="auto">
                <a:xfrm>
                  <a:off x="4096200" y="1477081"/>
                  <a:ext cx="182880" cy="182880"/>
                </a:xfrm>
                <a:prstGeom prst="ellipse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99F1225F-0594-AE48-98F1-AFDCD88DCEE1}"/>
                    </a:ext>
                  </a:extLst>
                </p:cNvPr>
                <p:cNvSpPr/>
                <p:nvPr/>
              </p:nvSpPr>
              <p:spPr bwMode="auto">
                <a:xfrm>
                  <a:off x="4115017" y="1495824"/>
                  <a:ext cx="146304" cy="146304"/>
                </a:xfrm>
                <a:prstGeom prst="ellips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8E605AF-7A52-7743-9441-7BE969AF4157}"/>
                </a:ext>
              </a:extLst>
            </p:cNvPr>
            <p:cNvSpPr/>
            <p:nvPr/>
          </p:nvSpPr>
          <p:spPr bwMode="auto">
            <a:xfrm>
              <a:off x="3638047" y="2555820"/>
              <a:ext cx="712290" cy="1666455"/>
            </a:xfrm>
            <a:custGeom>
              <a:avLst/>
              <a:gdLst>
                <a:gd name="connsiteX0" fmla="*/ 679076 w 679076"/>
                <a:gd name="connsiteY0" fmla="*/ 0 h 1668091"/>
                <a:gd name="connsiteX1" fmla="*/ 396688 w 679076"/>
                <a:gd name="connsiteY1" fmla="*/ 40341 h 1668091"/>
                <a:gd name="connsiteX2" fmla="*/ 242047 w 679076"/>
                <a:gd name="connsiteY2" fmla="*/ 208429 h 1668091"/>
                <a:gd name="connsiteX3" fmla="*/ 80682 w 679076"/>
                <a:gd name="connsiteY3" fmla="*/ 598394 h 1668091"/>
                <a:gd name="connsiteX4" fmla="*/ 13447 w 679076"/>
                <a:gd name="connsiteY4" fmla="*/ 1008529 h 1668091"/>
                <a:gd name="connsiteX5" fmla="*/ 0 w 679076"/>
                <a:gd name="connsiteY5" fmla="*/ 1667435 h 1668091"/>
                <a:gd name="connsiteX0" fmla="*/ 679076 w 679076"/>
                <a:gd name="connsiteY0" fmla="*/ 0 h 1668091"/>
                <a:gd name="connsiteX1" fmla="*/ 389964 w 679076"/>
                <a:gd name="connsiteY1" fmla="*/ 94129 h 1668091"/>
                <a:gd name="connsiteX2" fmla="*/ 242047 w 679076"/>
                <a:gd name="connsiteY2" fmla="*/ 208429 h 1668091"/>
                <a:gd name="connsiteX3" fmla="*/ 80682 w 679076"/>
                <a:gd name="connsiteY3" fmla="*/ 598394 h 1668091"/>
                <a:gd name="connsiteX4" fmla="*/ 13447 w 679076"/>
                <a:gd name="connsiteY4" fmla="*/ 1008529 h 1668091"/>
                <a:gd name="connsiteX5" fmla="*/ 0 w 679076"/>
                <a:gd name="connsiteY5" fmla="*/ 1667435 h 1668091"/>
                <a:gd name="connsiteX0" fmla="*/ 679076 w 679076"/>
                <a:gd name="connsiteY0" fmla="*/ 0 h 1668091"/>
                <a:gd name="connsiteX1" fmla="*/ 389964 w 679076"/>
                <a:gd name="connsiteY1" fmla="*/ 94129 h 1668091"/>
                <a:gd name="connsiteX2" fmla="*/ 208429 w 679076"/>
                <a:gd name="connsiteY2" fmla="*/ 309282 h 1668091"/>
                <a:gd name="connsiteX3" fmla="*/ 80682 w 679076"/>
                <a:gd name="connsiteY3" fmla="*/ 598394 h 1668091"/>
                <a:gd name="connsiteX4" fmla="*/ 13447 w 679076"/>
                <a:gd name="connsiteY4" fmla="*/ 1008529 h 1668091"/>
                <a:gd name="connsiteX5" fmla="*/ 0 w 679076"/>
                <a:gd name="connsiteY5" fmla="*/ 1667435 h 166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9076" h="1668091">
                  <a:moveTo>
                    <a:pt x="679076" y="0"/>
                  </a:moveTo>
                  <a:cubicBezTo>
                    <a:pt x="574301" y="2801"/>
                    <a:pt x="468405" y="42582"/>
                    <a:pt x="389964" y="94129"/>
                  </a:cubicBezTo>
                  <a:cubicBezTo>
                    <a:pt x="311523" y="145676"/>
                    <a:pt x="259976" y="225238"/>
                    <a:pt x="208429" y="309282"/>
                  </a:cubicBezTo>
                  <a:cubicBezTo>
                    <a:pt x="156882" y="393326"/>
                    <a:pt x="113179" y="481853"/>
                    <a:pt x="80682" y="598394"/>
                  </a:cubicBezTo>
                  <a:cubicBezTo>
                    <a:pt x="48185" y="714935"/>
                    <a:pt x="26894" y="830356"/>
                    <a:pt x="13447" y="1008529"/>
                  </a:cubicBezTo>
                  <a:cubicBezTo>
                    <a:pt x="0" y="1186703"/>
                    <a:pt x="4482" y="1688726"/>
                    <a:pt x="0" y="1667435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18034F-3A21-C24B-8F0D-26CDDAE05A26}"/>
                </a:ext>
              </a:extLst>
            </p:cNvPr>
            <p:cNvCxnSpPr/>
            <p:nvPr/>
          </p:nvCxnSpPr>
          <p:spPr bwMode="auto">
            <a:xfrm>
              <a:off x="3638047" y="4276725"/>
              <a:ext cx="0" cy="1315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4F8DCC9-B8E3-104A-9C74-AD7A499FBC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67931" y="4274593"/>
              <a:ext cx="38603" cy="1232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EC21C2DF-FC7A-414D-AFC5-7D201D53687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77060" y="4277347"/>
              <a:ext cx="28153" cy="1377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Cartridges">
            <a:extLst>
              <a:ext uri="{FF2B5EF4-FFF2-40B4-BE49-F238E27FC236}">
                <a16:creationId xmlns:a16="http://schemas.microsoft.com/office/drawing/2014/main" id="{2E5A720B-B510-3A42-81FF-2D995178F598}"/>
              </a:ext>
            </a:extLst>
          </p:cNvPr>
          <p:cNvGrpSpPr/>
          <p:nvPr/>
        </p:nvGrpSpPr>
        <p:grpSpPr>
          <a:xfrm>
            <a:off x="393045" y="2832845"/>
            <a:ext cx="1866301" cy="754762"/>
            <a:chOff x="6649900" y="2709881"/>
            <a:chExt cx="1866301" cy="754762"/>
          </a:xfrm>
        </p:grpSpPr>
        <p:grpSp>
          <p:nvGrpSpPr>
            <p:cNvPr id="370" name="Cartridge">
              <a:extLst>
                <a:ext uri="{FF2B5EF4-FFF2-40B4-BE49-F238E27FC236}">
                  <a16:creationId xmlns:a16="http://schemas.microsoft.com/office/drawing/2014/main" id="{9069F25E-C249-3343-A503-90293373A0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3591" y="2712292"/>
              <a:ext cx="185131" cy="751947"/>
              <a:chOff x="3838262" y="1170260"/>
              <a:chExt cx="640080" cy="1875064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8DDD5022-FEE1-D448-9729-8373FB4D1F8F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1BA51376-046D-4E48-90C9-7BC0A9D09BF8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94297BA-5AFE-1140-AB24-C8CFA12FF9CC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6826B609-0554-614E-B2BB-0FC6BD08EE45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75" name="Cartridge">
              <a:extLst>
                <a:ext uri="{FF2B5EF4-FFF2-40B4-BE49-F238E27FC236}">
                  <a16:creationId xmlns:a16="http://schemas.microsoft.com/office/drawing/2014/main" id="{ADF606E7-F546-0F40-AC21-7F202AC8A0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75381" y="2709934"/>
              <a:ext cx="185131" cy="751947"/>
              <a:chOff x="3838262" y="1170260"/>
              <a:chExt cx="640080" cy="1875064"/>
            </a:xfrm>
          </p:grpSpPr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396CB562-5418-E64C-9A19-FBD0C55A03B8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10147261-C154-474F-B2D6-541E17257643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AF3C062B-B7F7-DF40-A26D-71EC06F73415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47B1C748-D506-3B49-9063-FDBE25DE938D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80" name="Cartridge">
              <a:extLst>
                <a:ext uri="{FF2B5EF4-FFF2-40B4-BE49-F238E27FC236}">
                  <a16:creationId xmlns:a16="http://schemas.microsoft.com/office/drawing/2014/main" id="{05EA7CB0-EF42-3649-9C97-8BDA517308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41296" y="2710988"/>
              <a:ext cx="185131" cy="751947"/>
              <a:chOff x="3838262" y="1170260"/>
              <a:chExt cx="640080" cy="1875064"/>
            </a:xfrm>
          </p:grpSpPr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89BDC876-555B-2D4E-B938-37EF1C6CA0C7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83F3D2D5-ECB4-8743-9639-FD837166168E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26DEE70B-20B8-9C44-8A2D-B9027EFDBC66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DCD8E906-E0CE-ED43-932F-37C1375320B1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85" name="Cartridge">
              <a:extLst>
                <a:ext uri="{FF2B5EF4-FFF2-40B4-BE49-F238E27FC236}">
                  <a16:creationId xmlns:a16="http://schemas.microsoft.com/office/drawing/2014/main" id="{1FBF994A-05CA-A247-B9B1-245D2DF1A4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6332" y="2710148"/>
              <a:ext cx="185131" cy="751947"/>
              <a:chOff x="3838262" y="1170260"/>
              <a:chExt cx="640080" cy="1875064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673DF3A7-CC2B-C440-8DA1-09D37293AC99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F7275448-46D8-CA48-A0D3-08CCD4D8CA1C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92570FB2-2F54-B244-8BA6-34ABA065BE6C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126E97F7-6836-DA47-999C-D307019F9296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90" name="Cartridge">
              <a:extLst>
                <a:ext uri="{FF2B5EF4-FFF2-40B4-BE49-F238E27FC236}">
                  <a16:creationId xmlns:a16="http://schemas.microsoft.com/office/drawing/2014/main" id="{C6C8B82F-70F5-434A-BB7B-A491AD9D28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31070" y="2709881"/>
              <a:ext cx="185131" cy="751947"/>
              <a:chOff x="3838262" y="1170260"/>
              <a:chExt cx="640080" cy="1875064"/>
            </a:xfrm>
          </p:grpSpPr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FA6DB3D1-D56C-624C-BDCE-E1B80D1332E9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6CD1B8D-49B8-C941-A9C0-F1353029AB2F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35E03B83-A44A-F846-8FD1-2C59BE2F668A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51895A1A-8C90-0D48-9908-DA2AC1408E15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44" name="Cartridge">
              <a:extLst>
                <a:ext uri="{FF2B5EF4-FFF2-40B4-BE49-F238E27FC236}">
                  <a16:creationId xmlns:a16="http://schemas.microsoft.com/office/drawing/2014/main" id="{00E9140D-9E13-0148-8A6A-5C16285046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49900" y="2712696"/>
              <a:ext cx="185131" cy="751947"/>
              <a:chOff x="3838262" y="1170260"/>
              <a:chExt cx="640080" cy="187506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35CDF6A-68EE-8546-9FFF-CB0C9044CF21}"/>
                  </a:ext>
                </a:extLst>
              </p:cNvPr>
              <p:cNvSpPr/>
              <p:nvPr/>
            </p:nvSpPr>
            <p:spPr bwMode="auto">
              <a:xfrm>
                <a:off x="3929702" y="1262244"/>
                <a:ext cx="457200" cy="1554480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E6404D9-1BB2-3145-BB1B-F85716152014}"/>
                  </a:ext>
                </a:extLst>
              </p:cNvPr>
              <p:cNvSpPr/>
              <p:nvPr/>
            </p:nvSpPr>
            <p:spPr bwMode="auto">
              <a:xfrm>
                <a:off x="3838262" y="1170260"/>
                <a:ext cx="640080" cy="9144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CD0CCF-6FFF-B54C-B2F9-000B8832795E}"/>
                  </a:ext>
                </a:extLst>
              </p:cNvPr>
              <p:cNvSpPr/>
              <p:nvPr/>
            </p:nvSpPr>
            <p:spPr bwMode="auto">
              <a:xfrm>
                <a:off x="4073373" y="2816724"/>
                <a:ext cx="169858" cy="2286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D1DACE1-A235-A54A-8693-6D3D9E715800}"/>
                  </a:ext>
                </a:extLst>
              </p:cNvPr>
              <p:cNvSpPr/>
              <p:nvPr/>
            </p:nvSpPr>
            <p:spPr bwMode="auto">
              <a:xfrm>
                <a:off x="3929702" y="2380706"/>
                <a:ext cx="457200" cy="435474"/>
              </a:xfrm>
              <a:prstGeom prst="rect">
                <a:avLst/>
              </a:prstGeom>
              <a:solidFill>
                <a:srgbClr val="F0EBB8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223" name="Lid">
            <a:extLst>
              <a:ext uri="{FF2B5EF4-FFF2-40B4-BE49-F238E27FC236}">
                <a16:creationId xmlns:a16="http://schemas.microsoft.com/office/drawing/2014/main" id="{9BEAAD02-C71C-C745-A4A1-90136CE8355B}"/>
              </a:ext>
            </a:extLst>
          </p:cNvPr>
          <p:cNvGrpSpPr/>
          <p:nvPr/>
        </p:nvGrpSpPr>
        <p:grpSpPr>
          <a:xfrm>
            <a:off x="127899" y="3645246"/>
            <a:ext cx="2397467" cy="763017"/>
            <a:chOff x="2602073" y="1991039"/>
            <a:chExt cx="3886200" cy="1236820"/>
          </a:xfrm>
          <a:solidFill>
            <a:srgbClr val="F1F4F4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0D2D630-B9DE-7B4E-8BC1-9E25386E2493}"/>
                </a:ext>
              </a:extLst>
            </p:cNvPr>
            <p:cNvSpPr/>
            <p:nvPr/>
          </p:nvSpPr>
          <p:spPr bwMode="auto">
            <a:xfrm>
              <a:off x="2602073" y="1991039"/>
              <a:ext cx="3886200" cy="32242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2A19FA7-2E07-FF40-B6F6-CEDFEDB8CFF1}"/>
                </a:ext>
              </a:extLst>
            </p:cNvPr>
            <p:cNvSpPr/>
            <p:nvPr/>
          </p:nvSpPr>
          <p:spPr bwMode="auto">
            <a:xfrm>
              <a:off x="2653690" y="2313459"/>
              <a:ext cx="64008" cy="9144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4982FAD-D36D-F44F-BCAA-67F17ED6C01F}"/>
                </a:ext>
              </a:extLst>
            </p:cNvPr>
            <p:cNvSpPr/>
            <p:nvPr/>
          </p:nvSpPr>
          <p:spPr bwMode="auto">
            <a:xfrm>
              <a:off x="6372648" y="2313459"/>
              <a:ext cx="64008" cy="914400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20" name="Valves">
            <a:extLst>
              <a:ext uri="{FF2B5EF4-FFF2-40B4-BE49-F238E27FC236}">
                <a16:creationId xmlns:a16="http://schemas.microsoft.com/office/drawing/2014/main" id="{D4FB1EE5-E367-C641-8E94-60B6B74F57EB}"/>
              </a:ext>
            </a:extLst>
          </p:cNvPr>
          <p:cNvGrpSpPr/>
          <p:nvPr/>
        </p:nvGrpSpPr>
        <p:grpSpPr>
          <a:xfrm>
            <a:off x="443158" y="3533972"/>
            <a:ext cx="1766950" cy="352086"/>
            <a:chOff x="3172350" y="1808255"/>
            <a:chExt cx="2864156" cy="570718"/>
          </a:xfrm>
          <a:solidFill>
            <a:srgbClr val="F0EBB8"/>
          </a:solidFill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47272FB-507D-FD4A-A8B0-7DCB46EE3799}"/>
                </a:ext>
              </a:extLst>
            </p:cNvPr>
            <p:cNvGrpSpPr/>
            <p:nvPr/>
          </p:nvGrpSpPr>
          <p:grpSpPr>
            <a:xfrm>
              <a:off x="3172350" y="1808255"/>
              <a:ext cx="2864156" cy="181278"/>
              <a:chOff x="3159640" y="2008581"/>
              <a:chExt cx="2864156" cy="181278"/>
            </a:xfrm>
            <a:grpFill/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37823654-B367-844E-9330-7FDB03D81AEA}"/>
                  </a:ext>
                </a:extLst>
              </p:cNvPr>
              <p:cNvGrpSpPr/>
              <p:nvPr/>
            </p:nvGrpSpPr>
            <p:grpSpPr>
              <a:xfrm>
                <a:off x="3701130" y="200858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48DC848D-C6AA-204A-B9F9-A87E1F0F6FE2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E61BA90-5814-B147-AB48-17D1D29B3E77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6DEBB52A-C183-9345-985B-F022D9E1BB42}"/>
                  </a:ext>
                </a:extLst>
              </p:cNvPr>
              <p:cNvGrpSpPr/>
              <p:nvPr/>
            </p:nvGrpSpPr>
            <p:grpSpPr>
              <a:xfrm>
                <a:off x="4769072" y="200858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7AA34711-3893-D849-ACEB-B6F19870DBC5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077D949-B22D-1541-A274-94355AB95868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53AD163-EA52-CB4D-9657-4D9727B992C0}"/>
                  </a:ext>
                </a:extLst>
              </p:cNvPr>
              <p:cNvGrpSpPr/>
              <p:nvPr/>
            </p:nvGrpSpPr>
            <p:grpSpPr>
              <a:xfrm>
                <a:off x="5311337" y="200983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A482704-DE68-8743-ADDA-C1A916C07490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09C761F-B9DB-E546-B1B1-318AB5A736BE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25F2EEF2-6995-B942-BAD1-55FDCCB54B58}"/>
                  </a:ext>
                </a:extLst>
              </p:cNvPr>
              <p:cNvGrpSpPr/>
              <p:nvPr/>
            </p:nvGrpSpPr>
            <p:grpSpPr>
              <a:xfrm>
                <a:off x="5886636" y="200983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A63B46E9-55FE-AD44-A51F-D2742EC9AD4C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F41DE18D-05C9-DB4C-AA1D-BEF1056239C4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9F0D2672-F11B-8142-A712-009F71CD7BB8}"/>
                  </a:ext>
                </a:extLst>
              </p:cNvPr>
              <p:cNvGrpSpPr/>
              <p:nvPr/>
            </p:nvGrpSpPr>
            <p:grpSpPr>
              <a:xfrm>
                <a:off x="3159640" y="200858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7226431D-6730-B14D-994F-436A2B94C484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90466DD-0035-6E41-83CB-075C0ED5895C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08C0F301-A430-B548-A38A-39F04052007F}"/>
                  </a:ext>
                </a:extLst>
              </p:cNvPr>
              <p:cNvGrpSpPr/>
              <p:nvPr/>
            </p:nvGrpSpPr>
            <p:grpSpPr>
              <a:xfrm>
                <a:off x="4223941" y="2009831"/>
                <a:ext cx="137160" cy="180028"/>
                <a:chOff x="5145024" y="3181350"/>
                <a:chExt cx="137160" cy="180028"/>
              </a:xfrm>
              <a:grpFill/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BB3145C-D4B5-944B-9089-D9036205058C}"/>
                    </a:ext>
                  </a:extLst>
                </p:cNvPr>
                <p:cNvSpPr/>
                <p:nvPr/>
              </p:nvSpPr>
              <p:spPr bwMode="auto">
                <a:xfrm>
                  <a:off x="5181600" y="3297370"/>
                  <a:ext cx="64008" cy="64008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06046CD-B88B-0F4F-B861-B13B09AC3D1A}"/>
                    </a:ext>
                  </a:extLst>
                </p:cNvPr>
                <p:cNvSpPr/>
                <p:nvPr/>
              </p:nvSpPr>
              <p:spPr bwMode="auto">
                <a:xfrm>
                  <a:off x="5145024" y="3181350"/>
                  <a:ext cx="137160" cy="116020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25168943-35F0-FB4D-A827-C5B4493CE710}"/>
                </a:ext>
              </a:extLst>
            </p:cNvPr>
            <p:cNvGrpSpPr/>
            <p:nvPr/>
          </p:nvGrpSpPr>
          <p:grpSpPr>
            <a:xfrm>
              <a:off x="3206674" y="2312050"/>
              <a:ext cx="2791360" cy="66923"/>
              <a:chOff x="3174246" y="2512120"/>
              <a:chExt cx="2791360" cy="66923"/>
            </a:xfrm>
            <a:grpFill/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75779B5E-63D3-6E4D-9575-29B898420EAE}"/>
                  </a:ext>
                </a:extLst>
              </p:cNvPr>
              <p:cNvSpPr/>
              <p:nvPr/>
            </p:nvSpPr>
            <p:spPr bwMode="auto">
              <a:xfrm>
                <a:off x="3174246" y="2512588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2438A5C8-FEEA-C144-AEAC-0DA4DE556F0B}"/>
                  </a:ext>
                </a:extLst>
              </p:cNvPr>
              <p:cNvSpPr/>
              <p:nvPr/>
            </p:nvSpPr>
            <p:spPr bwMode="auto">
              <a:xfrm>
                <a:off x="3722692" y="2512588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6E86FAD7-2FEA-AA43-9D05-72E07B6D714B}"/>
                  </a:ext>
                </a:extLst>
              </p:cNvPr>
              <p:cNvSpPr/>
              <p:nvPr/>
            </p:nvSpPr>
            <p:spPr bwMode="auto">
              <a:xfrm>
                <a:off x="4236491" y="2512588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F549218A-7C70-A04E-BA2C-9CEC5795F5E9}"/>
                  </a:ext>
                </a:extLst>
              </p:cNvPr>
              <p:cNvSpPr/>
              <p:nvPr/>
            </p:nvSpPr>
            <p:spPr bwMode="auto">
              <a:xfrm>
                <a:off x="4779495" y="2515035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33C03589-36AA-C248-AF09-C09325BC2461}"/>
                  </a:ext>
                </a:extLst>
              </p:cNvPr>
              <p:cNvSpPr/>
              <p:nvPr/>
            </p:nvSpPr>
            <p:spPr bwMode="auto">
              <a:xfrm>
                <a:off x="5328195" y="2512120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20CD72A9-0760-C348-AA24-45B5A17930CB}"/>
                  </a:ext>
                </a:extLst>
              </p:cNvPr>
              <p:cNvSpPr/>
              <p:nvPr/>
            </p:nvSpPr>
            <p:spPr bwMode="auto">
              <a:xfrm>
                <a:off x="5901598" y="2515035"/>
                <a:ext cx="64008" cy="64008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224" name="Test Tube Rack">
            <a:extLst>
              <a:ext uri="{FF2B5EF4-FFF2-40B4-BE49-F238E27FC236}">
                <a16:creationId xmlns:a16="http://schemas.microsoft.com/office/drawing/2014/main" id="{6374A134-3C19-0F48-B00F-CBAEDD895FB9}"/>
              </a:ext>
            </a:extLst>
          </p:cNvPr>
          <p:cNvGrpSpPr/>
          <p:nvPr/>
        </p:nvGrpSpPr>
        <p:grpSpPr>
          <a:xfrm>
            <a:off x="268926" y="3882748"/>
            <a:ext cx="2115412" cy="1129100"/>
            <a:chOff x="2876393" y="2374632"/>
            <a:chExt cx="3337560" cy="1830226"/>
          </a:xfrm>
          <a:solidFill>
            <a:srgbClr val="F1F4F4"/>
          </a:solidFill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2630F6FE-4762-0444-8D7C-884184B22BFB}"/>
                </a:ext>
              </a:extLst>
            </p:cNvPr>
            <p:cNvSpPr/>
            <p:nvPr/>
          </p:nvSpPr>
          <p:spPr bwMode="auto">
            <a:xfrm>
              <a:off x="2958727" y="2376058"/>
              <a:ext cx="64008" cy="1828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B5B8E84-83EF-6A41-B974-8E34670E76A8}"/>
                </a:ext>
              </a:extLst>
            </p:cNvPr>
            <p:cNvSpPr/>
            <p:nvPr/>
          </p:nvSpPr>
          <p:spPr bwMode="auto">
            <a:xfrm>
              <a:off x="6065043" y="2374632"/>
              <a:ext cx="64008" cy="1828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2253F3DC-3505-7A44-81A8-11F59122A15B}"/>
                </a:ext>
              </a:extLst>
            </p:cNvPr>
            <p:cNvSpPr/>
            <p:nvPr/>
          </p:nvSpPr>
          <p:spPr bwMode="auto">
            <a:xfrm>
              <a:off x="2876393" y="2491025"/>
              <a:ext cx="3337560" cy="9144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0C70D00-B2E8-DB4F-BBB4-24EBF393EF42}"/>
                </a:ext>
              </a:extLst>
            </p:cNvPr>
            <p:cNvSpPr/>
            <p:nvPr/>
          </p:nvSpPr>
          <p:spPr bwMode="auto">
            <a:xfrm>
              <a:off x="2876393" y="4110566"/>
              <a:ext cx="3337560" cy="9144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26" name="Freeform 225">
            <a:extLst>
              <a:ext uri="{FF2B5EF4-FFF2-40B4-BE49-F238E27FC236}">
                <a16:creationId xmlns:a16="http://schemas.microsoft.com/office/drawing/2014/main" id="{CC2870F7-8DBF-1C46-9B37-CE9531C1EF4B}"/>
              </a:ext>
            </a:extLst>
          </p:cNvPr>
          <p:cNvSpPr/>
          <p:nvPr/>
        </p:nvSpPr>
        <p:spPr bwMode="auto">
          <a:xfrm>
            <a:off x="223094" y="3841934"/>
            <a:ext cx="2207077" cy="1246518"/>
          </a:xfrm>
          <a:custGeom>
            <a:avLst/>
            <a:gdLst>
              <a:gd name="connsiteX0" fmla="*/ 74293 w 3577586"/>
              <a:gd name="connsiteY0" fmla="*/ 1250 h 2020556"/>
              <a:gd name="connsiteX1" fmla="*/ 74293 w 3577586"/>
              <a:gd name="connsiteY1" fmla="*/ 1922754 h 2020556"/>
              <a:gd name="connsiteX2" fmla="*/ 3503293 w 3577586"/>
              <a:gd name="connsiteY2" fmla="*/ 1922754 h 2020556"/>
              <a:gd name="connsiteX3" fmla="*/ 3503293 w 3577586"/>
              <a:gd name="connsiteY3" fmla="*/ 1250 h 2020556"/>
              <a:gd name="connsiteX4" fmla="*/ 0 w 3577586"/>
              <a:gd name="connsiteY4" fmla="*/ 0 h 2020556"/>
              <a:gd name="connsiteX5" fmla="*/ 3577586 w 3577586"/>
              <a:gd name="connsiteY5" fmla="*/ 0 h 2020556"/>
              <a:gd name="connsiteX6" fmla="*/ 3577586 w 3577586"/>
              <a:gd name="connsiteY6" fmla="*/ 2020556 h 2020556"/>
              <a:gd name="connsiteX7" fmla="*/ 0 w 3577586"/>
              <a:gd name="connsiteY7" fmla="*/ 2020556 h 202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7586" h="2020556">
                <a:moveTo>
                  <a:pt x="74293" y="1250"/>
                </a:moveTo>
                <a:lnTo>
                  <a:pt x="74293" y="1922754"/>
                </a:lnTo>
                <a:lnTo>
                  <a:pt x="3503293" y="1922754"/>
                </a:lnTo>
                <a:lnTo>
                  <a:pt x="3503293" y="1250"/>
                </a:lnTo>
                <a:close/>
                <a:moveTo>
                  <a:pt x="0" y="0"/>
                </a:moveTo>
                <a:lnTo>
                  <a:pt x="3577586" y="0"/>
                </a:lnTo>
                <a:lnTo>
                  <a:pt x="3577586" y="2020556"/>
                </a:lnTo>
                <a:lnTo>
                  <a:pt x="0" y="2020556"/>
                </a:lnTo>
                <a:close/>
              </a:path>
            </a:pathLst>
          </a:custGeom>
          <a:solidFill>
            <a:srgbClr val="CDE0FB">
              <a:alpha val="50196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32" name="TT Fill">
            <a:extLst>
              <a:ext uri="{FF2B5EF4-FFF2-40B4-BE49-F238E27FC236}">
                <a16:creationId xmlns:a16="http://schemas.microsoft.com/office/drawing/2014/main" id="{C1FBDEFF-1C69-994C-936B-E888F4530510}"/>
              </a:ext>
            </a:extLst>
          </p:cNvPr>
          <p:cNvGrpSpPr/>
          <p:nvPr/>
        </p:nvGrpSpPr>
        <p:grpSpPr>
          <a:xfrm>
            <a:off x="400203" y="4350793"/>
            <a:ext cx="1861411" cy="600604"/>
            <a:chOff x="6657058" y="4227829"/>
            <a:chExt cx="1861411" cy="600604"/>
          </a:xfrm>
          <a:solidFill>
            <a:srgbClr val="FFFF00">
              <a:alpha val="74902"/>
            </a:srgbClr>
          </a:solidFill>
        </p:grpSpPr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74C06BB7-899D-2842-9CBF-01F6246D94F9}"/>
                </a:ext>
              </a:extLst>
            </p:cNvPr>
            <p:cNvSpPr/>
            <p:nvPr/>
          </p:nvSpPr>
          <p:spPr bwMode="auto">
            <a:xfrm>
              <a:off x="6657058" y="4236142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E166DBC5-6DF3-B448-B4DE-FB58F1FFFC3C}"/>
                </a:ext>
              </a:extLst>
            </p:cNvPr>
            <p:cNvSpPr/>
            <p:nvPr/>
          </p:nvSpPr>
          <p:spPr bwMode="auto">
            <a:xfrm>
              <a:off x="6995100" y="4232269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34D06ACF-A083-5640-9F49-4A9687AAEA8F}"/>
                </a:ext>
              </a:extLst>
            </p:cNvPr>
            <p:cNvSpPr/>
            <p:nvPr/>
          </p:nvSpPr>
          <p:spPr bwMode="auto">
            <a:xfrm>
              <a:off x="7308750" y="4245234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65665746-66A5-1E45-A582-8ED305E8B9F2}"/>
                </a:ext>
              </a:extLst>
            </p:cNvPr>
            <p:cNvSpPr/>
            <p:nvPr/>
          </p:nvSpPr>
          <p:spPr bwMode="auto">
            <a:xfrm>
              <a:off x="7644439" y="4227829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EBDF0662-842B-FF41-9F84-ED2F9C68B513}"/>
                </a:ext>
              </a:extLst>
            </p:cNvPr>
            <p:cNvSpPr/>
            <p:nvPr/>
          </p:nvSpPr>
          <p:spPr bwMode="auto">
            <a:xfrm>
              <a:off x="7986739" y="4234218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0112D673-68E0-5748-96D8-635AD1E1227C}"/>
                </a:ext>
              </a:extLst>
            </p:cNvPr>
            <p:cNvSpPr/>
            <p:nvPr/>
          </p:nvSpPr>
          <p:spPr bwMode="auto">
            <a:xfrm>
              <a:off x="8340496" y="4234217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15" name="Test Tubes">
            <a:extLst>
              <a:ext uri="{FF2B5EF4-FFF2-40B4-BE49-F238E27FC236}">
                <a16:creationId xmlns:a16="http://schemas.microsoft.com/office/drawing/2014/main" id="{1FEDB70A-9CF5-4043-A26B-8328880CDCD0}"/>
              </a:ext>
            </a:extLst>
          </p:cNvPr>
          <p:cNvGrpSpPr/>
          <p:nvPr/>
        </p:nvGrpSpPr>
        <p:grpSpPr>
          <a:xfrm>
            <a:off x="397288" y="3891223"/>
            <a:ext cx="1864423" cy="1050643"/>
            <a:chOff x="4857737" y="1204011"/>
            <a:chExt cx="1864423" cy="1050643"/>
          </a:xfrm>
          <a:solidFill>
            <a:srgbClr val="CFE1FF">
              <a:alpha val="50196"/>
            </a:srgbClr>
          </a:solidFill>
        </p:grpSpPr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25AECDB8-0E9E-7B4B-9385-E2ACBCFD9F52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4857737" y="1206866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594DD267-FC16-1648-849F-CCD2B7B4253E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5191905" y="1204011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C4ED37F7-A9F2-774D-A7DB-43FA587CB3D1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5513133" y="1206867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3D7044E9-54C7-B84E-B4BD-74907947C630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5844569" y="1204516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77E67085-D28A-CA45-B085-99A38BB68816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190530" y="1206867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B2DEB8DE-9214-F149-AC00-029A56494C05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539668" y="1206866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" name="Solvents">
            <a:extLst>
              <a:ext uri="{FF2B5EF4-FFF2-40B4-BE49-F238E27FC236}">
                <a16:creationId xmlns:a16="http://schemas.microsoft.com/office/drawing/2014/main" id="{5F00A66B-3919-4248-AA19-19A0813CF332}"/>
              </a:ext>
            </a:extLst>
          </p:cNvPr>
          <p:cNvGrpSpPr/>
          <p:nvPr/>
        </p:nvGrpSpPr>
        <p:grpSpPr>
          <a:xfrm>
            <a:off x="337025" y="1034062"/>
            <a:ext cx="1950936" cy="1416258"/>
            <a:chOff x="661841" y="576490"/>
            <a:chExt cx="1950936" cy="1416258"/>
          </a:xfrm>
        </p:grpSpPr>
        <p:grpSp>
          <p:nvGrpSpPr>
            <p:cNvPr id="704" name="Acetone">
              <a:extLst>
                <a:ext uri="{FF2B5EF4-FFF2-40B4-BE49-F238E27FC236}">
                  <a16:creationId xmlns:a16="http://schemas.microsoft.com/office/drawing/2014/main" id="{9D6F9EAC-AD07-A94A-9088-7BF01F1BEEC0}"/>
                </a:ext>
              </a:extLst>
            </p:cNvPr>
            <p:cNvGrpSpPr/>
            <p:nvPr/>
          </p:nvGrpSpPr>
          <p:grpSpPr>
            <a:xfrm>
              <a:off x="1638205" y="634404"/>
              <a:ext cx="974572" cy="1280160"/>
              <a:chOff x="3856978" y="98255"/>
              <a:chExt cx="974572" cy="1280160"/>
            </a:xfrm>
          </p:grpSpPr>
          <p:grpSp>
            <p:nvGrpSpPr>
              <p:cNvPr id="674" name="Group 673">
                <a:extLst>
                  <a:ext uri="{FF2B5EF4-FFF2-40B4-BE49-F238E27FC236}">
                    <a16:creationId xmlns:a16="http://schemas.microsoft.com/office/drawing/2014/main" id="{5F758286-8AD7-9947-96D1-D0ACD86930A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63175" y="98255"/>
                <a:ext cx="731856" cy="1280160"/>
                <a:chOff x="3077972" y="332550"/>
                <a:chExt cx="914432" cy="1599521"/>
              </a:xfrm>
            </p:grpSpPr>
            <p:sp>
              <p:nvSpPr>
                <p:cNvPr id="675" name="Rounded Rectangle 674">
                  <a:extLst>
                    <a:ext uri="{FF2B5EF4-FFF2-40B4-BE49-F238E27FC236}">
                      <a16:creationId xmlns:a16="http://schemas.microsoft.com/office/drawing/2014/main" id="{2715CB62-316A-C542-B6C1-28FDAC724BEB}"/>
                    </a:ext>
                  </a:extLst>
                </p:cNvPr>
                <p:cNvSpPr/>
                <p:nvPr/>
              </p:nvSpPr>
              <p:spPr bwMode="auto">
                <a:xfrm>
                  <a:off x="3078004" y="560471"/>
                  <a:ext cx="914400" cy="1371600"/>
                </a:xfrm>
                <a:prstGeom prst="roundRect">
                  <a:avLst>
                    <a:gd name="adj" fmla="val 26526"/>
                  </a:avLst>
                </a:prstGeom>
                <a:solidFill>
                  <a:srgbClr val="961F28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9F6A9C9A-9549-F849-BED7-3D72F27D29E3}"/>
                    </a:ext>
                  </a:extLst>
                </p:cNvPr>
                <p:cNvSpPr/>
                <p:nvPr/>
              </p:nvSpPr>
              <p:spPr bwMode="auto">
                <a:xfrm>
                  <a:off x="3397825" y="514535"/>
                  <a:ext cx="274757" cy="45719"/>
                </a:xfrm>
                <a:prstGeom prst="rect">
                  <a:avLst/>
                </a:prstGeom>
                <a:solidFill>
                  <a:srgbClr val="961F28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5ED6F0E9-1116-7F4A-ADC0-568686D2AC3C}"/>
                    </a:ext>
                  </a:extLst>
                </p:cNvPr>
                <p:cNvSpPr/>
                <p:nvPr/>
              </p:nvSpPr>
              <p:spPr bwMode="auto">
                <a:xfrm>
                  <a:off x="3351482" y="332550"/>
                  <a:ext cx="367442" cy="181895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011CC972-DBB3-0341-9A05-2B2D31C3047B}"/>
                    </a:ext>
                  </a:extLst>
                </p:cNvPr>
                <p:cNvSpPr/>
                <p:nvPr/>
              </p:nvSpPr>
              <p:spPr bwMode="auto">
                <a:xfrm>
                  <a:off x="3077972" y="859919"/>
                  <a:ext cx="914400" cy="461004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>
                      <a:solidFill>
                        <a:srgbClr val="000000"/>
                      </a:solidFill>
                    </a:rPr>
                    <a:t>ACE</a:t>
                  </a:r>
                </a:p>
              </p:txBody>
            </p:sp>
          </p:grp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479CB338-E636-2149-B4C2-6A2E0FE13177}"/>
                  </a:ext>
                </a:extLst>
              </p:cNvPr>
              <p:cNvSpPr txBox="1"/>
              <p:nvPr/>
            </p:nvSpPr>
            <p:spPr>
              <a:xfrm>
                <a:off x="3856978" y="874033"/>
                <a:ext cx="9745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 mL</a:t>
                </a:r>
              </a:p>
            </p:txBody>
          </p:sp>
        </p:grpSp>
        <p:grpSp>
          <p:nvGrpSpPr>
            <p:cNvPr id="705" name="DCM">
              <a:extLst>
                <a:ext uri="{FF2B5EF4-FFF2-40B4-BE49-F238E27FC236}">
                  <a16:creationId xmlns:a16="http://schemas.microsoft.com/office/drawing/2014/main" id="{5342F4DC-43EA-1C45-9455-B5DD31525BC3}"/>
                </a:ext>
              </a:extLst>
            </p:cNvPr>
            <p:cNvGrpSpPr/>
            <p:nvPr/>
          </p:nvGrpSpPr>
          <p:grpSpPr>
            <a:xfrm>
              <a:off x="661842" y="642330"/>
              <a:ext cx="974572" cy="1280160"/>
              <a:chOff x="2076329" y="93633"/>
              <a:chExt cx="974572" cy="1280160"/>
            </a:xfrm>
          </p:grpSpPr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3B5B84D6-312A-4F4D-920E-86986E7F54D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01578" y="93633"/>
                <a:ext cx="731856" cy="1280160"/>
                <a:chOff x="3077972" y="332550"/>
                <a:chExt cx="914432" cy="1599521"/>
              </a:xfrm>
            </p:grpSpPr>
            <p:sp>
              <p:nvSpPr>
                <p:cNvPr id="688" name="Rounded Rectangle 687">
                  <a:extLst>
                    <a:ext uri="{FF2B5EF4-FFF2-40B4-BE49-F238E27FC236}">
                      <a16:creationId xmlns:a16="http://schemas.microsoft.com/office/drawing/2014/main" id="{38DF28A4-FE75-CD47-BCCB-810AB223EFAE}"/>
                    </a:ext>
                  </a:extLst>
                </p:cNvPr>
                <p:cNvSpPr/>
                <p:nvPr/>
              </p:nvSpPr>
              <p:spPr bwMode="auto">
                <a:xfrm>
                  <a:off x="3078004" y="560471"/>
                  <a:ext cx="914400" cy="1371600"/>
                </a:xfrm>
                <a:prstGeom prst="roundRect">
                  <a:avLst>
                    <a:gd name="adj" fmla="val 26526"/>
                  </a:avLst>
                </a:prstGeom>
                <a:solidFill>
                  <a:srgbClr val="961F28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68136D23-6A6B-8D47-BF73-8D897AB24D83}"/>
                    </a:ext>
                  </a:extLst>
                </p:cNvPr>
                <p:cNvSpPr/>
                <p:nvPr/>
              </p:nvSpPr>
              <p:spPr bwMode="auto">
                <a:xfrm>
                  <a:off x="3397825" y="514535"/>
                  <a:ext cx="274757" cy="45719"/>
                </a:xfrm>
                <a:prstGeom prst="rect">
                  <a:avLst/>
                </a:prstGeom>
                <a:solidFill>
                  <a:srgbClr val="961F28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A06C54FE-938D-6049-82E7-45FF9935106F}"/>
                    </a:ext>
                  </a:extLst>
                </p:cNvPr>
                <p:cNvSpPr/>
                <p:nvPr/>
              </p:nvSpPr>
              <p:spPr bwMode="auto">
                <a:xfrm>
                  <a:off x="3351482" y="332550"/>
                  <a:ext cx="367442" cy="181895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F9A1B3A7-38F7-7C45-81AD-414422C32F58}"/>
                    </a:ext>
                  </a:extLst>
                </p:cNvPr>
                <p:cNvSpPr/>
                <p:nvPr/>
              </p:nvSpPr>
              <p:spPr bwMode="auto">
                <a:xfrm>
                  <a:off x="3077972" y="859919"/>
                  <a:ext cx="914400" cy="461004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>
                      <a:solidFill>
                        <a:srgbClr val="000000"/>
                      </a:solidFill>
                    </a:rPr>
                    <a:t>DCM</a:t>
                  </a:r>
                </a:p>
              </p:txBody>
            </p:sp>
          </p:grpSp>
          <p:sp>
            <p:nvSpPr>
              <p:cNvPr id="698" name="TextBox 697">
                <a:extLst>
                  <a:ext uri="{FF2B5EF4-FFF2-40B4-BE49-F238E27FC236}">
                    <a16:creationId xmlns:a16="http://schemas.microsoft.com/office/drawing/2014/main" id="{E2663028-178E-FC42-94A2-0710CD1ACEF7}"/>
                  </a:ext>
                </a:extLst>
              </p:cNvPr>
              <p:cNvSpPr txBox="1"/>
              <p:nvPr/>
            </p:nvSpPr>
            <p:spPr>
              <a:xfrm>
                <a:off x="2076329" y="881984"/>
                <a:ext cx="9745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 mL</a:t>
                </a:r>
              </a:p>
            </p:txBody>
          </p:sp>
        </p:grp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49A7EF96-1341-0646-94F4-77F48BFDCCB1}"/>
                </a:ext>
              </a:extLst>
            </p:cNvPr>
            <p:cNvSpPr/>
            <p:nvPr/>
          </p:nvSpPr>
          <p:spPr bwMode="auto">
            <a:xfrm>
              <a:off x="661841" y="576490"/>
              <a:ext cx="1950935" cy="141625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88" name="Combine Arrow">
            <a:extLst>
              <a:ext uri="{FF2B5EF4-FFF2-40B4-BE49-F238E27FC236}">
                <a16:creationId xmlns:a16="http://schemas.microsoft.com/office/drawing/2014/main" id="{97F3F637-C2E9-A141-B6EB-DA71DD7C0FE0}"/>
              </a:ext>
            </a:extLst>
          </p:cNvPr>
          <p:cNvSpPr/>
          <p:nvPr/>
        </p:nvSpPr>
        <p:spPr bwMode="auto">
          <a:xfrm rot="5400000">
            <a:off x="941456" y="2427184"/>
            <a:ext cx="376363" cy="431382"/>
          </a:xfrm>
          <a:custGeom>
            <a:avLst/>
            <a:gdLst>
              <a:gd name="connsiteX0" fmla="*/ 0 w 1225326"/>
              <a:gd name="connsiteY0" fmla="*/ 522629 h 522629"/>
              <a:gd name="connsiteX1" fmla="*/ 0 w 1225326"/>
              <a:gd name="connsiteY1" fmla="*/ 451447 h 522629"/>
              <a:gd name="connsiteX2" fmla="*/ 399188 w 1225326"/>
              <a:gd name="connsiteY2" fmla="*/ 261317 h 522629"/>
              <a:gd name="connsiteX3" fmla="*/ 0 w 1225326"/>
              <a:gd name="connsiteY3" fmla="*/ 71185 h 522629"/>
              <a:gd name="connsiteX4" fmla="*/ 0 w 1225326"/>
              <a:gd name="connsiteY4" fmla="*/ 0 h 522629"/>
              <a:gd name="connsiteX5" fmla="*/ 493021 w 1225326"/>
              <a:gd name="connsiteY5" fmla="*/ 234824 h 522629"/>
              <a:gd name="connsiteX6" fmla="*/ 1004387 w 1225326"/>
              <a:gd name="connsiteY6" fmla="*/ 234824 h 522629"/>
              <a:gd name="connsiteX7" fmla="*/ 1004387 w 1225326"/>
              <a:gd name="connsiteY7" fmla="*/ 160640 h 522629"/>
              <a:gd name="connsiteX8" fmla="*/ 1225326 w 1225326"/>
              <a:gd name="connsiteY8" fmla="*/ 261314 h 522629"/>
              <a:gd name="connsiteX9" fmla="*/ 1004387 w 1225326"/>
              <a:gd name="connsiteY9" fmla="*/ 361988 h 522629"/>
              <a:gd name="connsiteX10" fmla="*/ 1004387 w 1225326"/>
              <a:gd name="connsiteY10" fmla="*/ 287804 h 522629"/>
              <a:gd name="connsiteX11" fmla="*/ 493025 w 1225326"/>
              <a:gd name="connsiteY11" fmla="*/ 287804 h 52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5326" h="522629">
                <a:moveTo>
                  <a:pt x="0" y="522629"/>
                </a:moveTo>
                <a:lnTo>
                  <a:pt x="0" y="451447"/>
                </a:lnTo>
                <a:lnTo>
                  <a:pt x="399188" y="261317"/>
                </a:lnTo>
                <a:lnTo>
                  <a:pt x="0" y="71185"/>
                </a:lnTo>
                <a:lnTo>
                  <a:pt x="0" y="0"/>
                </a:lnTo>
                <a:lnTo>
                  <a:pt x="493021" y="234824"/>
                </a:lnTo>
                <a:lnTo>
                  <a:pt x="1004387" y="234824"/>
                </a:lnTo>
                <a:lnTo>
                  <a:pt x="1004387" y="160640"/>
                </a:lnTo>
                <a:lnTo>
                  <a:pt x="1225326" y="261314"/>
                </a:lnTo>
                <a:lnTo>
                  <a:pt x="1004387" y="361988"/>
                </a:lnTo>
                <a:lnTo>
                  <a:pt x="1004387" y="287804"/>
                </a:lnTo>
                <a:lnTo>
                  <a:pt x="493025" y="287804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66" name="TT Fill">
            <a:extLst>
              <a:ext uri="{FF2B5EF4-FFF2-40B4-BE49-F238E27FC236}">
                <a16:creationId xmlns:a16="http://schemas.microsoft.com/office/drawing/2014/main" id="{707D7CA3-F1C5-8A49-901E-B0BA8E7B3FE5}"/>
              </a:ext>
            </a:extLst>
          </p:cNvPr>
          <p:cNvGrpSpPr/>
          <p:nvPr/>
        </p:nvGrpSpPr>
        <p:grpSpPr>
          <a:xfrm>
            <a:off x="3425415" y="4425293"/>
            <a:ext cx="2109599" cy="643475"/>
            <a:chOff x="6657058" y="4227829"/>
            <a:chExt cx="1861411" cy="600604"/>
          </a:xfrm>
          <a:solidFill>
            <a:srgbClr val="FFFF00">
              <a:alpha val="74902"/>
            </a:srgbClr>
          </a:solidFill>
        </p:grpSpPr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8D460FBA-D21A-8549-9F91-3D38A5CFECA7}"/>
                </a:ext>
              </a:extLst>
            </p:cNvPr>
            <p:cNvSpPr/>
            <p:nvPr/>
          </p:nvSpPr>
          <p:spPr bwMode="auto">
            <a:xfrm>
              <a:off x="6657058" y="4236142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1FA2DF14-8540-0844-8305-EF2F4B09BE56}"/>
                </a:ext>
              </a:extLst>
            </p:cNvPr>
            <p:cNvSpPr/>
            <p:nvPr/>
          </p:nvSpPr>
          <p:spPr bwMode="auto">
            <a:xfrm>
              <a:off x="6995100" y="4232269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BA32A0F0-395E-2F4E-93F8-1F9C4F501E41}"/>
                </a:ext>
              </a:extLst>
            </p:cNvPr>
            <p:cNvSpPr/>
            <p:nvPr/>
          </p:nvSpPr>
          <p:spPr bwMode="auto">
            <a:xfrm>
              <a:off x="7308750" y="4245234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B9E7C9C1-83AA-CD4A-8750-4B688EA5B6E0}"/>
                </a:ext>
              </a:extLst>
            </p:cNvPr>
            <p:cNvSpPr/>
            <p:nvPr/>
          </p:nvSpPr>
          <p:spPr bwMode="auto">
            <a:xfrm>
              <a:off x="7644439" y="4227829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EBE2BF2D-06E3-A34B-82C1-8C6A81C84A22}"/>
                </a:ext>
              </a:extLst>
            </p:cNvPr>
            <p:cNvSpPr/>
            <p:nvPr/>
          </p:nvSpPr>
          <p:spPr bwMode="auto">
            <a:xfrm>
              <a:off x="7986739" y="4234218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1829CF6D-7045-2F46-A7E5-F8F65E3DCFEE}"/>
                </a:ext>
              </a:extLst>
            </p:cNvPr>
            <p:cNvSpPr/>
            <p:nvPr/>
          </p:nvSpPr>
          <p:spPr bwMode="auto">
            <a:xfrm>
              <a:off x="8340496" y="4234217"/>
              <a:ext cx="177973" cy="583199"/>
            </a:xfrm>
            <a:custGeom>
              <a:avLst/>
              <a:gdLst>
                <a:gd name="connsiteX0" fmla="*/ 128588 w 177973"/>
                <a:gd name="connsiteY0" fmla="*/ 222 h 583199"/>
                <a:gd name="connsiteX1" fmla="*/ 152520 w 177973"/>
                <a:gd name="connsiteY1" fmla="*/ 2762 h 583199"/>
                <a:gd name="connsiteX2" fmla="*/ 177833 w 177973"/>
                <a:gd name="connsiteY2" fmla="*/ 13835 h 583199"/>
                <a:gd name="connsiteX3" fmla="*/ 177833 w 177973"/>
                <a:gd name="connsiteY3" fmla="*/ 337146 h 583199"/>
                <a:gd name="connsiteX4" fmla="*/ 177973 w 177973"/>
                <a:gd name="connsiteY4" fmla="*/ 337146 h 583199"/>
                <a:gd name="connsiteX5" fmla="*/ 113794 w 177973"/>
                <a:gd name="connsiteY5" fmla="*/ 564292 h 583199"/>
                <a:gd name="connsiteX6" fmla="*/ 113690 w 177973"/>
                <a:gd name="connsiteY6" fmla="*/ 564237 h 583199"/>
                <a:gd name="connsiteX7" fmla="*/ 113313 w 177973"/>
                <a:gd name="connsiteY7" fmla="*/ 565451 h 583199"/>
                <a:gd name="connsiteX8" fmla="*/ 86538 w 177973"/>
                <a:gd name="connsiteY8" fmla="*/ 583199 h 583199"/>
                <a:gd name="connsiteX9" fmla="*/ 64114 w 177973"/>
                <a:gd name="connsiteY9" fmla="*/ 572624 h 583199"/>
                <a:gd name="connsiteX10" fmla="*/ 60185 w 177973"/>
                <a:gd name="connsiteY10" fmla="*/ 566148 h 583199"/>
                <a:gd name="connsiteX11" fmla="*/ 0 w 177973"/>
                <a:gd name="connsiteY11" fmla="*/ 353140 h 583199"/>
                <a:gd name="connsiteX12" fmla="*/ 0 w 177973"/>
                <a:gd name="connsiteY12" fmla="*/ 296778 h 583199"/>
                <a:gd name="connsiteX13" fmla="*/ 0 w 177973"/>
                <a:gd name="connsiteY13" fmla="*/ 161250 h 583199"/>
                <a:gd name="connsiteX14" fmla="*/ 0 w 177973"/>
                <a:gd name="connsiteY14" fmla="*/ 55706 h 583199"/>
                <a:gd name="connsiteX15" fmla="*/ 128588 w 177973"/>
                <a:gd name="connsiteY15" fmla="*/ 222 h 583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7973" h="583199">
                  <a:moveTo>
                    <a:pt x="128588" y="222"/>
                  </a:moveTo>
                  <a:cubicBezTo>
                    <a:pt x="135732" y="-414"/>
                    <a:pt x="143590" y="279"/>
                    <a:pt x="152520" y="2762"/>
                  </a:cubicBezTo>
                  <a:lnTo>
                    <a:pt x="177833" y="13835"/>
                  </a:lnTo>
                  <a:lnTo>
                    <a:pt x="177833" y="337146"/>
                  </a:lnTo>
                  <a:lnTo>
                    <a:pt x="177973" y="337146"/>
                  </a:lnTo>
                  <a:lnTo>
                    <a:pt x="113794" y="564292"/>
                  </a:lnTo>
                  <a:lnTo>
                    <a:pt x="113690" y="564237"/>
                  </a:lnTo>
                  <a:lnTo>
                    <a:pt x="113313" y="565451"/>
                  </a:lnTo>
                  <a:cubicBezTo>
                    <a:pt x="108902" y="575881"/>
                    <a:pt x="98574" y="583199"/>
                    <a:pt x="86538" y="583199"/>
                  </a:cubicBezTo>
                  <a:cubicBezTo>
                    <a:pt x="77510" y="583199"/>
                    <a:pt x="69444" y="579083"/>
                    <a:pt x="64114" y="572624"/>
                  </a:cubicBezTo>
                  <a:lnTo>
                    <a:pt x="60185" y="566148"/>
                  </a:lnTo>
                  <a:lnTo>
                    <a:pt x="0" y="353140"/>
                  </a:lnTo>
                  <a:lnTo>
                    <a:pt x="0" y="296778"/>
                  </a:lnTo>
                  <a:lnTo>
                    <a:pt x="0" y="161250"/>
                  </a:lnTo>
                  <a:lnTo>
                    <a:pt x="0" y="55706"/>
                  </a:lnTo>
                  <a:cubicBezTo>
                    <a:pt x="68580" y="55706"/>
                    <a:pt x="85726" y="4039"/>
                    <a:pt x="128588" y="222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73" name="Test Tubes">
            <a:extLst>
              <a:ext uri="{FF2B5EF4-FFF2-40B4-BE49-F238E27FC236}">
                <a16:creationId xmlns:a16="http://schemas.microsoft.com/office/drawing/2014/main" id="{19287DED-D10C-7349-B22F-3705E62AAB84}"/>
              </a:ext>
            </a:extLst>
          </p:cNvPr>
          <p:cNvGrpSpPr/>
          <p:nvPr/>
        </p:nvGrpSpPr>
        <p:grpSpPr>
          <a:xfrm>
            <a:off x="3422500" y="3933600"/>
            <a:ext cx="2113013" cy="1125638"/>
            <a:chOff x="4857737" y="1204011"/>
            <a:chExt cx="1864423" cy="1050643"/>
          </a:xfrm>
          <a:solidFill>
            <a:srgbClr val="CFE1FF">
              <a:alpha val="50196"/>
            </a:srgbClr>
          </a:solidFill>
        </p:grpSpPr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B7184992-5EC4-BC4C-B6FA-376F67860DA5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4857737" y="1206866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5862774A-054E-714A-A5FA-33BFD7AE3A8F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5191905" y="1204011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9B5B576E-3F91-CE47-93E9-7C03536682B8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5513133" y="1206867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9BE3DF8D-0A3F-1F4D-B1E4-58D7D9541919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5844569" y="1204516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027AF846-3A2A-D14B-80E8-1C28B092A8EA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190530" y="1206867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F179A3EF-3F26-C14D-AB87-4417747C2BF8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539668" y="1206866"/>
              <a:ext cx="182492" cy="1047787"/>
            </a:xfrm>
            <a:custGeom>
              <a:avLst/>
              <a:gdLst>
                <a:gd name="connsiteX0" fmla="*/ 1434508 w 1435608"/>
                <a:gd name="connsiteY0" fmla="*/ 8242615 h 8242615"/>
                <a:gd name="connsiteX1" fmla="*/ 1101 w 1435608"/>
                <a:gd name="connsiteY1" fmla="*/ 8242615 h 8242615"/>
                <a:gd name="connsiteX2" fmla="*/ 1101 w 1435608"/>
                <a:gd name="connsiteY2" fmla="*/ 1935624 h 8242615"/>
                <a:gd name="connsiteX3" fmla="*/ 0 w 1435608"/>
                <a:gd name="connsiteY3" fmla="*/ 1935624 h 8242615"/>
                <a:gd name="connsiteX4" fmla="*/ 509002 w 1435608"/>
                <a:gd name="connsiteY4" fmla="*/ 134139 h 8242615"/>
                <a:gd name="connsiteX5" fmla="*/ 539914 w 1435608"/>
                <a:gd name="connsiteY5" fmla="*/ 83190 h 8242615"/>
                <a:gd name="connsiteX6" fmla="*/ 716313 w 1435608"/>
                <a:gd name="connsiteY6" fmla="*/ 0 h 8242615"/>
                <a:gd name="connsiteX7" fmla="*/ 926948 w 1435608"/>
                <a:gd name="connsiteY7" fmla="*/ 139619 h 8242615"/>
                <a:gd name="connsiteX8" fmla="*/ 929913 w 1435608"/>
                <a:gd name="connsiteY8" fmla="*/ 149171 h 8242615"/>
                <a:gd name="connsiteX9" fmla="*/ 930731 w 1435608"/>
                <a:gd name="connsiteY9" fmla="*/ 148736 h 8242615"/>
                <a:gd name="connsiteX10" fmla="*/ 1435608 w 1435608"/>
                <a:gd name="connsiteY10" fmla="*/ 1935624 h 8242615"/>
                <a:gd name="connsiteX11" fmla="*/ 1434508 w 1435608"/>
                <a:gd name="connsiteY11" fmla="*/ 1935624 h 824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5608" h="8242615">
                  <a:moveTo>
                    <a:pt x="1434508" y="8242615"/>
                  </a:moveTo>
                  <a:lnTo>
                    <a:pt x="1101" y="8242615"/>
                  </a:lnTo>
                  <a:lnTo>
                    <a:pt x="1101" y="1935624"/>
                  </a:lnTo>
                  <a:lnTo>
                    <a:pt x="0" y="1935624"/>
                  </a:lnTo>
                  <a:lnTo>
                    <a:pt x="509002" y="134139"/>
                  </a:lnTo>
                  <a:lnTo>
                    <a:pt x="539914" y="83190"/>
                  </a:lnTo>
                  <a:cubicBezTo>
                    <a:pt x="581843" y="32384"/>
                    <a:pt x="645297" y="0"/>
                    <a:pt x="716313" y="0"/>
                  </a:cubicBezTo>
                  <a:cubicBezTo>
                    <a:pt x="811002" y="0"/>
                    <a:pt x="892245" y="57571"/>
                    <a:pt x="926948" y="139619"/>
                  </a:cubicBezTo>
                  <a:lnTo>
                    <a:pt x="929913" y="149171"/>
                  </a:lnTo>
                  <a:lnTo>
                    <a:pt x="930731" y="148736"/>
                  </a:lnTo>
                  <a:lnTo>
                    <a:pt x="1435608" y="1935624"/>
                  </a:lnTo>
                  <a:lnTo>
                    <a:pt x="1434508" y="1935624"/>
                  </a:ln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57" name="Test Tube Rack">
            <a:extLst>
              <a:ext uri="{FF2B5EF4-FFF2-40B4-BE49-F238E27FC236}">
                <a16:creationId xmlns:a16="http://schemas.microsoft.com/office/drawing/2014/main" id="{99E6BA2F-9EB8-E24C-8A49-DFAF267AF289}"/>
              </a:ext>
            </a:extLst>
          </p:cNvPr>
          <p:cNvGrpSpPr/>
          <p:nvPr/>
        </p:nvGrpSpPr>
        <p:grpSpPr>
          <a:xfrm>
            <a:off x="3294137" y="3919524"/>
            <a:ext cx="2397467" cy="1209695"/>
            <a:chOff x="2876393" y="2374632"/>
            <a:chExt cx="3337560" cy="1830226"/>
          </a:xfrm>
          <a:solidFill>
            <a:srgbClr val="F1F4F4"/>
          </a:solidFill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4387AD7F-44BD-C14C-8B38-2328F48AB790}"/>
                </a:ext>
              </a:extLst>
            </p:cNvPr>
            <p:cNvSpPr/>
            <p:nvPr/>
          </p:nvSpPr>
          <p:spPr bwMode="auto">
            <a:xfrm>
              <a:off x="2958727" y="2376058"/>
              <a:ext cx="64008" cy="1828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79196FA-986F-A84A-89B7-40CFAFF656D0}"/>
                </a:ext>
              </a:extLst>
            </p:cNvPr>
            <p:cNvSpPr/>
            <p:nvPr/>
          </p:nvSpPr>
          <p:spPr bwMode="auto">
            <a:xfrm>
              <a:off x="6065043" y="2374632"/>
              <a:ext cx="64008" cy="18288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F215D2DC-7D68-5C46-8C6D-46E38AEB0F1E}"/>
                </a:ext>
              </a:extLst>
            </p:cNvPr>
            <p:cNvSpPr/>
            <p:nvPr/>
          </p:nvSpPr>
          <p:spPr bwMode="auto">
            <a:xfrm>
              <a:off x="2876393" y="2491025"/>
              <a:ext cx="3337560" cy="9144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53092440-CCEB-D547-BE37-2860427FDFC7}"/>
                </a:ext>
              </a:extLst>
            </p:cNvPr>
            <p:cNvSpPr/>
            <p:nvPr/>
          </p:nvSpPr>
          <p:spPr bwMode="auto">
            <a:xfrm>
              <a:off x="2876393" y="4110566"/>
              <a:ext cx="3337560" cy="9144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24EC6A-9AC1-B741-B782-DB2A1F1C9406}"/>
              </a:ext>
            </a:extLst>
          </p:cNvPr>
          <p:cNvGrpSpPr/>
          <p:nvPr/>
        </p:nvGrpSpPr>
        <p:grpSpPr>
          <a:xfrm>
            <a:off x="6158739" y="2491117"/>
            <a:ext cx="2397467" cy="1209695"/>
            <a:chOff x="3050785" y="759007"/>
            <a:chExt cx="2397467" cy="1209695"/>
          </a:xfrm>
        </p:grpSpPr>
        <p:grpSp>
          <p:nvGrpSpPr>
            <p:cNvPr id="308" name="Test Tubes">
              <a:extLst>
                <a:ext uri="{FF2B5EF4-FFF2-40B4-BE49-F238E27FC236}">
                  <a16:creationId xmlns:a16="http://schemas.microsoft.com/office/drawing/2014/main" id="{72990CD7-9E70-6442-8444-72FD93CDAC82}"/>
                </a:ext>
              </a:extLst>
            </p:cNvPr>
            <p:cNvGrpSpPr/>
            <p:nvPr/>
          </p:nvGrpSpPr>
          <p:grpSpPr>
            <a:xfrm>
              <a:off x="3179148" y="773083"/>
              <a:ext cx="2113013" cy="1125638"/>
              <a:chOff x="4857737" y="1204011"/>
              <a:chExt cx="1864423" cy="1050643"/>
            </a:xfrm>
            <a:solidFill>
              <a:srgbClr val="CFE1FF">
                <a:alpha val="50196"/>
              </a:srgbClr>
            </a:solidFill>
          </p:grpSpPr>
          <p:sp>
            <p:nvSpPr>
              <p:cNvPr id="309" name="Freeform 308">
                <a:extLst>
                  <a:ext uri="{FF2B5EF4-FFF2-40B4-BE49-F238E27FC236}">
                    <a16:creationId xmlns:a16="http://schemas.microsoft.com/office/drawing/2014/main" id="{AFE7E0B1-805C-BF42-B879-355652D1B1E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 flipH="1">
                <a:off x="4857737" y="1206866"/>
                <a:ext cx="182492" cy="1047787"/>
              </a:xfrm>
              <a:custGeom>
                <a:avLst/>
                <a:gdLst>
                  <a:gd name="connsiteX0" fmla="*/ 1434508 w 1435608"/>
                  <a:gd name="connsiteY0" fmla="*/ 8242615 h 8242615"/>
                  <a:gd name="connsiteX1" fmla="*/ 1101 w 1435608"/>
                  <a:gd name="connsiteY1" fmla="*/ 8242615 h 8242615"/>
                  <a:gd name="connsiteX2" fmla="*/ 1101 w 1435608"/>
                  <a:gd name="connsiteY2" fmla="*/ 1935624 h 8242615"/>
                  <a:gd name="connsiteX3" fmla="*/ 0 w 1435608"/>
                  <a:gd name="connsiteY3" fmla="*/ 1935624 h 8242615"/>
                  <a:gd name="connsiteX4" fmla="*/ 509002 w 1435608"/>
                  <a:gd name="connsiteY4" fmla="*/ 134139 h 8242615"/>
                  <a:gd name="connsiteX5" fmla="*/ 539914 w 1435608"/>
                  <a:gd name="connsiteY5" fmla="*/ 83190 h 8242615"/>
                  <a:gd name="connsiteX6" fmla="*/ 716313 w 1435608"/>
                  <a:gd name="connsiteY6" fmla="*/ 0 h 8242615"/>
                  <a:gd name="connsiteX7" fmla="*/ 926948 w 1435608"/>
                  <a:gd name="connsiteY7" fmla="*/ 139619 h 8242615"/>
                  <a:gd name="connsiteX8" fmla="*/ 929913 w 1435608"/>
                  <a:gd name="connsiteY8" fmla="*/ 149171 h 8242615"/>
                  <a:gd name="connsiteX9" fmla="*/ 930731 w 1435608"/>
                  <a:gd name="connsiteY9" fmla="*/ 148736 h 8242615"/>
                  <a:gd name="connsiteX10" fmla="*/ 1435608 w 1435608"/>
                  <a:gd name="connsiteY10" fmla="*/ 1935624 h 8242615"/>
                  <a:gd name="connsiteX11" fmla="*/ 1434508 w 1435608"/>
                  <a:gd name="connsiteY11" fmla="*/ 1935624 h 824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5608" h="8242615">
                    <a:moveTo>
                      <a:pt x="1434508" y="8242615"/>
                    </a:moveTo>
                    <a:lnTo>
                      <a:pt x="1101" y="8242615"/>
                    </a:lnTo>
                    <a:lnTo>
                      <a:pt x="1101" y="1935624"/>
                    </a:lnTo>
                    <a:lnTo>
                      <a:pt x="0" y="1935624"/>
                    </a:lnTo>
                    <a:lnTo>
                      <a:pt x="509002" y="134139"/>
                    </a:lnTo>
                    <a:lnTo>
                      <a:pt x="539914" y="83190"/>
                    </a:lnTo>
                    <a:cubicBezTo>
                      <a:pt x="581843" y="32384"/>
                      <a:pt x="645297" y="0"/>
                      <a:pt x="716313" y="0"/>
                    </a:cubicBezTo>
                    <a:cubicBezTo>
                      <a:pt x="811002" y="0"/>
                      <a:pt x="892245" y="57571"/>
                      <a:pt x="926948" y="139619"/>
                    </a:cubicBezTo>
                    <a:lnTo>
                      <a:pt x="929913" y="149171"/>
                    </a:lnTo>
                    <a:lnTo>
                      <a:pt x="930731" y="148736"/>
                    </a:lnTo>
                    <a:lnTo>
                      <a:pt x="1435608" y="1935624"/>
                    </a:lnTo>
                    <a:lnTo>
                      <a:pt x="1434508" y="1935624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61452160-10E4-2748-B2EF-6E7A548476E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 flipH="1">
                <a:off x="5191905" y="1204011"/>
                <a:ext cx="182492" cy="1047787"/>
              </a:xfrm>
              <a:custGeom>
                <a:avLst/>
                <a:gdLst>
                  <a:gd name="connsiteX0" fmla="*/ 1434508 w 1435608"/>
                  <a:gd name="connsiteY0" fmla="*/ 8242615 h 8242615"/>
                  <a:gd name="connsiteX1" fmla="*/ 1101 w 1435608"/>
                  <a:gd name="connsiteY1" fmla="*/ 8242615 h 8242615"/>
                  <a:gd name="connsiteX2" fmla="*/ 1101 w 1435608"/>
                  <a:gd name="connsiteY2" fmla="*/ 1935624 h 8242615"/>
                  <a:gd name="connsiteX3" fmla="*/ 0 w 1435608"/>
                  <a:gd name="connsiteY3" fmla="*/ 1935624 h 8242615"/>
                  <a:gd name="connsiteX4" fmla="*/ 509002 w 1435608"/>
                  <a:gd name="connsiteY4" fmla="*/ 134139 h 8242615"/>
                  <a:gd name="connsiteX5" fmla="*/ 539914 w 1435608"/>
                  <a:gd name="connsiteY5" fmla="*/ 83190 h 8242615"/>
                  <a:gd name="connsiteX6" fmla="*/ 716313 w 1435608"/>
                  <a:gd name="connsiteY6" fmla="*/ 0 h 8242615"/>
                  <a:gd name="connsiteX7" fmla="*/ 926948 w 1435608"/>
                  <a:gd name="connsiteY7" fmla="*/ 139619 h 8242615"/>
                  <a:gd name="connsiteX8" fmla="*/ 929913 w 1435608"/>
                  <a:gd name="connsiteY8" fmla="*/ 149171 h 8242615"/>
                  <a:gd name="connsiteX9" fmla="*/ 930731 w 1435608"/>
                  <a:gd name="connsiteY9" fmla="*/ 148736 h 8242615"/>
                  <a:gd name="connsiteX10" fmla="*/ 1435608 w 1435608"/>
                  <a:gd name="connsiteY10" fmla="*/ 1935624 h 8242615"/>
                  <a:gd name="connsiteX11" fmla="*/ 1434508 w 1435608"/>
                  <a:gd name="connsiteY11" fmla="*/ 1935624 h 824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5608" h="8242615">
                    <a:moveTo>
                      <a:pt x="1434508" y="8242615"/>
                    </a:moveTo>
                    <a:lnTo>
                      <a:pt x="1101" y="8242615"/>
                    </a:lnTo>
                    <a:lnTo>
                      <a:pt x="1101" y="1935624"/>
                    </a:lnTo>
                    <a:lnTo>
                      <a:pt x="0" y="1935624"/>
                    </a:lnTo>
                    <a:lnTo>
                      <a:pt x="509002" y="134139"/>
                    </a:lnTo>
                    <a:lnTo>
                      <a:pt x="539914" y="83190"/>
                    </a:lnTo>
                    <a:cubicBezTo>
                      <a:pt x="581843" y="32384"/>
                      <a:pt x="645297" y="0"/>
                      <a:pt x="716313" y="0"/>
                    </a:cubicBezTo>
                    <a:cubicBezTo>
                      <a:pt x="811002" y="0"/>
                      <a:pt x="892245" y="57571"/>
                      <a:pt x="926948" y="139619"/>
                    </a:cubicBezTo>
                    <a:lnTo>
                      <a:pt x="929913" y="149171"/>
                    </a:lnTo>
                    <a:lnTo>
                      <a:pt x="930731" y="148736"/>
                    </a:lnTo>
                    <a:lnTo>
                      <a:pt x="1435608" y="1935624"/>
                    </a:lnTo>
                    <a:lnTo>
                      <a:pt x="1434508" y="1935624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37A49275-8B89-B64A-BAB9-298D5FE0C6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 flipH="1">
                <a:off x="5513133" y="1206867"/>
                <a:ext cx="182492" cy="1047787"/>
              </a:xfrm>
              <a:custGeom>
                <a:avLst/>
                <a:gdLst>
                  <a:gd name="connsiteX0" fmla="*/ 1434508 w 1435608"/>
                  <a:gd name="connsiteY0" fmla="*/ 8242615 h 8242615"/>
                  <a:gd name="connsiteX1" fmla="*/ 1101 w 1435608"/>
                  <a:gd name="connsiteY1" fmla="*/ 8242615 h 8242615"/>
                  <a:gd name="connsiteX2" fmla="*/ 1101 w 1435608"/>
                  <a:gd name="connsiteY2" fmla="*/ 1935624 h 8242615"/>
                  <a:gd name="connsiteX3" fmla="*/ 0 w 1435608"/>
                  <a:gd name="connsiteY3" fmla="*/ 1935624 h 8242615"/>
                  <a:gd name="connsiteX4" fmla="*/ 509002 w 1435608"/>
                  <a:gd name="connsiteY4" fmla="*/ 134139 h 8242615"/>
                  <a:gd name="connsiteX5" fmla="*/ 539914 w 1435608"/>
                  <a:gd name="connsiteY5" fmla="*/ 83190 h 8242615"/>
                  <a:gd name="connsiteX6" fmla="*/ 716313 w 1435608"/>
                  <a:gd name="connsiteY6" fmla="*/ 0 h 8242615"/>
                  <a:gd name="connsiteX7" fmla="*/ 926948 w 1435608"/>
                  <a:gd name="connsiteY7" fmla="*/ 139619 h 8242615"/>
                  <a:gd name="connsiteX8" fmla="*/ 929913 w 1435608"/>
                  <a:gd name="connsiteY8" fmla="*/ 149171 h 8242615"/>
                  <a:gd name="connsiteX9" fmla="*/ 930731 w 1435608"/>
                  <a:gd name="connsiteY9" fmla="*/ 148736 h 8242615"/>
                  <a:gd name="connsiteX10" fmla="*/ 1435608 w 1435608"/>
                  <a:gd name="connsiteY10" fmla="*/ 1935624 h 8242615"/>
                  <a:gd name="connsiteX11" fmla="*/ 1434508 w 1435608"/>
                  <a:gd name="connsiteY11" fmla="*/ 1935624 h 824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5608" h="8242615">
                    <a:moveTo>
                      <a:pt x="1434508" y="8242615"/>
                    </a:moveTo>
                    <a:lnTo>
                      <a:pt x="1101" y="8242615"/>
                    </a:lnTo>
                    <a:lnTo>
                      <a:pt x="1101" y="1935624"/>
                    </a:lnTo>
                    <a:lnTo>
                      <a:pt x="0" y="1935624"/>
                    </a:lnTo>
                    <a:lnTo>
                      <a:pt x="509002" y="134139"/>
                    </a:lnTo>
                    <a:lnTo>
                      <a:pt x="539914" y="83190"/>
                    </a:lnTo>
                    <a:cubicBezTo>
                      <a:pt x="581843" y="32384"/>
                      <a:pt x="645297" y="0"/>
                      <a:pt x="716313" y="0"/>
                    </a:cubicBezTo>
                    <a:cubicBezTo>
                      <a:pt x="811002" y="0"/>
                      <a:pt x="892245" y="57571"/>
                      <a:pt x="926948" y="139619"/>
                    </a:cubicBezTo>
                    <a:lnTo>
                      <a:pt x="929913" y="149171"/>
                    </a:lnTo>
                    <a:lnTo>
                      <a:pt x="930731" y="148736"/>
                    </a:lnTo>
                    <a:lnTo>
                      <a:pt x="1435608" y="1935624"/>
                    </a:lnTo>
                    <a:lnTo>
                      <a:pt x="1434508" y="1935624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3" name="Freeform 312">
                <a:extLst>
                  <a:ext uri="{FF2B5EF4-FFF2-40B4-BE49-F238E27FC236}">
                    <a16:creationId xmlns:a16="http://schemas.microsoft.com/office/drawing/2014/main" id="{F4083950-12B7-824B-8F23-2506BFDCE47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 flipH="1">
                <a:off x="5844569" y="1204516"/>
                <a:ext cx="182492" cy="1047787"/>
              </a:xfrm>
              <a:custGeom>
                <a:avLst/>
                <a:gdLst>
                  <a:gd name="connsiteX0" fmla="*/ 1434508 w 1435608"/>
                  <a:gd name="connsiteY0" fmla="*/ 8242615 h 8242615"/>
                  <a:gd name="connsiteX1" fmla="*/ 1101 w 1435608"/>
                  <a:gd name="connsiteY1" fmla="*/ 8242615 h 8242615"/>
                  <a:gd name="connsiteX2" fmla="*/ 1101 w 1435608"/>
                  <a:gd name="connsiteY2" fmla="*/ 1935624 h 8242615"/>
                  <a:gd name="connsiteX3" fmla="*/ 0 w 1435608"/>
                  <a:gd name="connsiteY3" fmla="*/ 1935624 h 8242615"/>
                  <a:gd name="connsiteX4" fmla="*/ 509002 w 1435608"/>
                  <a:gd name="connsiteY4" fmla="*/ 134139 h 8242615"/>
                  <a:gd name="connsiteX5" fmla="*/ 539914 w 1435608"/>
                  <a:gd name="connsiteY5" fmla="*/ 83190 h 8242615"/>
                  <a:gd name="connsiteX6" fmla="*/ 716313 w 1435608"/>
                  <a:gd name="connsiteY6" fmla="*/ 0 h 8242615"/>
                  <a:gd name="connsiteX7" fmla="*/ 926948 w 1435608"/>
                  <a:gd name="connsiteY7" fmla="*/ 139619 h 8242615"/>
                  <a:gd name="connsiteX8" fmla="*/ 929913 w 1435608"/>
                  <a:gd name="connsiteY8" fmla="*/ 149171 h 8242615"/>
                  <a:gd name="connsiteX9" fmla="*/ 930731 w 1435608"/>
                  <a:gd name="connsiteY9" fmla="*/ 148736 h 8242615"/>
                  <a:gd name="connsiteX10" fmla="*/ 1435608 w 1435608"/>
                  <a:gd name="connsiteY10" fmla="*/ 1935624 h 8242615"/>
                  <a:gd name="connsiteX11" fmla="*/ 1434508 w 1435608"/>
                  <a:gd name="connsiteY11" fmla="*/ 1935624 h 824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5608" h="8242615">
                    <a:moveTo>
                      <a:pt x="1434508" y="8242615"/>
                    </a:moveTo>
                    <a:lnTo>
                      <a:pt x="1101" y="8242615"/>
                    </a:lnTo>
                    <a:lnTo>
                      <a:pt x="1101" y="1935624"/>
                    </a:lnTo>
                    <a:lnTo>
                      <a:pt x="0" y="1935624"/>
                    </a:lnTo>
                    <a:lnTo>
                      <a:pt x="509002" y="134139"/>
                    </a:lnTo>
                    <a:lnTo>
                      <a:pt x="539914" y="83190"/>
                    </a:lnTo>
                    <a:cubicBezTo>
                      <a:pt x="581843" y="32384"/>
                      <a:pt x="645297" y="0"/>
                      <a:pt x="716313" y="0"/>
                    </a:cubicBezTo>
                    <a:cubicBezTo>
                      <a:pt x="811002" y="0"/>
                      <a:pt x="892245" y="57571"/>
                      <a:pt x="926948" y="139619"/>
                    </a:cubicBezTo>
                    <a:lnTo>
                      <a:pt x="929913" y="149171"/>
                    </a:lnTo>
                    <a:lnTo>
                      <a:pt x="930731" y="148736"/>
                    </a:lnTo>
                    <a:lnTo>
                      <a:pt x="1435608" y="1935624"/>
                    </a:lnTo>
                    <a:lnTo>
                      <a:pt x="1434508" y="1935624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4" name="Freeform 313">
                <a:extLst>
                  <a:ext uri="{FF2B5EF4-FFF2-40B4-BE49-F238E27FC236}">
                    <a16:creationId xmlns:a16="http://schemas.microsoft.com/office/drawing/2014/main" id="{ABAB15F5-0D06-7C43-82E9-2B058662E5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 flipH="1">
                <a:off x="6190530" y="1206867"/>
                <a:ext cx="182492" cy="1047787"/>
              </a:xfrm>
              <a:custGeom>
                <a:avLst/>
                <a:gdLst>
                  <a:gd name="connsiteX0" fmla="*/ 1434508 w 1435608"/>
                  <a:gd name="connsiteY0" fmla="*/ 8242615 h 8242615"/>
                  <a:gd name="connsiteX1" fmla="*/ 1101 w 1435608"/>
                  <a:gd name="connsiteY1" fmla="*/ 8242615 h 8242615"/>
                  <a:gd name="connsiteX2" fmla="*/ 1101 w 1435608"/>
                  <a:gd name="connsiteY2" fmla="*/ 1935624 h 8242615"/>
                  <a:gd name="connsiteX3" fmla="*/ 0 w 1435608"/>
                  <a:gd name="connsiteY3" fmla="*/ 1935624 h 8242615"/>
                  <a:gd name="connsiteX4" fmla="*/ 509002 w 1435608"/>
                  <a:gd name="connsiteY4" fmla="*/ 134139 h 8242615"/>
                  <a:gd name="connsiteX5" fmla="*/ 539914 w 1435608"/>
                  <a:gd name="connsiteY5" fmla="*/ 83190 h 8242615"/>
                  <a:gd name="connsiteX6" fmla="*/ 716313 w 1435608"/>
                  <a:gd name="connsiteY6" fmla="*/ 0 h 8242615"/>
                  <a:gd name="connsiteX7" fmla="*/ 926948 w 1435608"/>
                  <a:gd name="connsiteY7" fmla="*/ 139619 h 8242615"/>
                  <a:gd name="connsiteX8" fmla="*/ 929913 w 1435608"/>
                  <a:gd name="connsiteY8" fmla="*/ 149171 h 8242615"/>
                  <a:gd name="connsiteX9" fmla="*/ 930731 w 1435608"/>
                  <a:gd name="connsiteY9" fmla="*/ 148736 h 8242615"/>
                  <a:gd name="connsiteX10" fmla="*/ 1435608 w 1435608"/>
                  <a:gd name="connsiteY10" fmla="*/ 1935624 h 8242615"/>
                  <a:gd name="connsiteX11" fmla="*/ 1434508 w 1435608"/>
                  <a:gd name="connsiteY11" fmla="*/ 1935624 h 824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5608" h="8242615">
                    <a:moveTo>
                      <a:pt x="1434508" y="8242615"/>
                    </a:moveTo>
                    <a:lnTo>
                      <a:pt x="1101" y="8242615"/>
                    </a:lnTo>
                    <a:lnTo>
                      <a:pt x="1101" y="1935624"/>
                    </a:lnTo>
                    <a:lnTo>
                      <a:pt x="0" y="1935624"/>
                    </a:lnTo>
                    <a:lnTo>
                      <a:pt x="509002" y="134139"/>
                    </a:lnTo>
                    <a:lnTo>
                      <a:pt x="539914" y="83190"/>
                    </a:lnTo>
                    <a:cubicBezTo>
                      <a:pt x="581843" y="32384"/>
                      <a:pt x="645297" y="0"/>
                      <a:pt x="716313" y="0"/>
                    </a:cubicBezTo>
                    <a:cubicBezTo>
                      <a:pt x="811002" y="0"/>
                      <a:pt x="892245" y="57571"/>
                      <a:pt x="926948" y="139619"/>
                    </a:cubicBezTo>
                    <a:lnTo>
                      <a:pt x="929913" y="149171"/>
                    </a:lnTo>
                    <a:lnTo>
                      <a:pt x="930731" y="148736"/>
                    </a:lnTo>
                    <a:lnTo>
                      <a:pt x="1435608" y="1935624"/>
                    </a:lnTo>
                    <a:lnTo>
                      <a:pt x="1434508" y="1935624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5" name="Freeform 314">
                <a:extLst>
                  <a:ext uri="{FF2B5EF4-FFF2-40B4-BE49-F238E27FC236}">
                    <a16:creationId xmlns:a16="http://schemas.microsoft.com/office/drawing/2014/main" id="{758FB126-3896-DC47-9B1F-A8A42105538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 flipH="1">
                <a:off x="6539668" y="1206866"/>
                <a:ext cx="182492" cy="1047787"/>
              </a:xfrm>
              <a:custGeom>
                <a:avLst/>
                <a:gdLst>
                  <a:gd name="connsiteX0" fmla="*/ 1434508 w 1435608"/>
                  <a:gd name="connsiteY0" fmla="*/ 8242615 h 8242615"/>
                  <a:gd name="connsiteX1" fmla="*/ 1101 w 1435608"/>
                  <a:gd name="connsiteY1" fmla="*/ 8242615 h 8242615"/>
                  <a:gd name="connsiteX2" fmla="*/ 1101 w 1435608"/>
                  <a:gd name="connsiteY2" fmla="*/ 1935624 h 8242615"/>
                  <a:gd name="connsiteX3" fmla="*/ 0 w 1435608"/>
                  <a:gd name="connsiteY3" fmla="*/ 1935624 h 8242615"/>
                  <a:gd name="connsiteX4" fmla="*/ 509002 w 1435608"/>
                  <a:gd name="connsiteY4" fmla="*/ 134139 h 8242615"/>
                  <a:gd name="connsiteX5" fmla="*/ 539914 w 1435608"/>
                  <a:gd name="connsiteY5" fmla="*/ 83190 h 8242615"/>
                  <a:gd name="connsiteX6" fmla="*/ 716313 w 1435608"/>
                  <a:gd name="connsiteY6" fmla="*/ 0 h 8242615"/>
                  <a:gd name="connsiteX7" fmla="*/ 926948 w 1435608"/>
                  <a:gd name="connsiteY7" fmla="*/ 139619 h 8242615"/>
                  <a:gd name="connsiteX8" fmla="*/ 929913 w 1435608"/>
                  <a:gd name="connsiteY8" fmla="*/ 149171 h 8242615"/>
                  <a:gd name="connsiteX9" fmla="*/ 930731 w 1435608"/>
                  <a:gd name="connsiteY9" fmla="*/ 148736 h 8242615"/>
                  <a:gd name="connsiteX10" fmla="*/ 1435608 w 1435608"/>
                  <a:gd name="connsiteY10" fmla="*/ 1935624 h 8242615"/>
                  <a:gd name="connsiteX11" fmla="*/ 1434508 w 1435608"/>
                  <a:gd name="connsiteY11" fmla="*/ 1935624 h 824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5608" h="8242615">
                    <a:moveTo>
                      <a:pt x="1434508" y="8242615"/>
                    </a:moveTo>
                    <a:lnTo>
                      <a:pt x="1101" y="8242615"/>
                    </a:lnTo>
                    <a:lnTo>
                      <a:pt x="1101" y="1935624"/>
                    </a:lnTo>
                    <a:lnTo>
                      <a:pt x="0" y="1935624"/>
                    </a:lnTo>
                    <a:lnTo>
                      <a:pt x="509002" y="134139"/>
                    </a:lnTo>
                    <a:lnTo>
                      <a:pt x="539914" y="83190"/>
                    </a:lnTo>
                    <a:cubicBezTo>
                      <a:pt x="581843" y="32384"/>
                      <a:pt x="645297" y="0"/>
                      <a:pt x="716313" y="0"/>
                    </a:cubicBezTo>
                    <a:cubicBezTo>
                      <a:pt x="811002" y="0"/>
                      <a:pt x="892245" y="57571"/>
                      <a:pt x="926948" y="139619"/>
                    </a:cubicBezTo>
                    <a:lnTo>
                      <a:pt x="929913" y="149171"/>
                    </a:lnTo>
                    <a:lnTo>
                      <a:pt x="930731" y="148736"/>
                    </a:lnTo>
                    <a:lnTo>
                      <a:pt x="1435608" y="1935624"/>
                    </a:lnTo>
                    <a:lnTo>
                      <a:pt x="1434508" y="1935624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16" name="Test Tube Rack">
              <a:extLst>
                <a:ext uri="{FF2B5EF4-FFF2-40B4-BE49-F238E27FC236}">
                  <a16:creationId xmlns:a16="http://schemas.microsoft.com/office/drawing/2014/main" id="{71CC3B67-6DF1-704C-B9FD-6BAA02847FAF}"/>
                </a:ext>
              </a:extLst>
            </p:cNvPr>
            <p:cNvGrpSpPr/>
            <p:nvPr/>
          </p:nvGrpSpPr>
          <p:grpSpPr>
            <a:xfrm>
              <a:off x="3050785" y="759007"/>
              <a:ext cx="2397467" cy="1209695"/>
              <a:chOff x="2876393" y="2374632"/>
              <a:chExt cx="3337560" cy="1830226"/>
            </a:xfrm>
            <a:solidFill>
              <a:srgbClr val="F1F4F4"/>
            </a:solidFill>
          </p:grpSpPr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12C339B-41EC-7A4F-81D1-17AD24F6D83C}"/>
                  </a:ext>
                </a:extLst>
              </p:cNvPr>
              <p:cNvSpPr/>
              <p:nvPr/>
            </p:nvSpPr>
            <p:spPr bwMode="auto">
              <a:xfrm>
                <a:off x="2958727" y="2376058"/>
                <a:ext cx="64008" cy="18288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2FC08C09-8C65-3440-9F57-7D18514ACC9E}"/>
                  </a:ext>
                </a:extLst>
              </p:cNvPr>
              <p:cNvSpPr/>
              <p:nvPr/>
            </p:nvSpPr>
            <p:spPr bwMode="auto">
              <a:xfrm>
                <a:off x="6065043" y="2374632"/>
                <a:ext cx="64008" cy="18288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0FC2D9F0-5B1B-0747-AF9A-3A3DB886A29E}"/>
                  </a:ext>
                </a:extLst>
              </p:cNvPr>
              <p:cNvSpPr/>
              <p:nvPr/>
            </p:nvSpPr>
            <p:spPr bwMode="auto">
              <a:xfrm>
                <a:off x="2876393" y="2491025"/>
                <a:ext cx="3337560" cy="9144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CF2D74DF-CD50-3D42-951C-5806A263EAC0}"/>
                  </a:ext>
                </a:extLst>
              </p:cNvPr>
              <p:cNvSpPr/>
              <p:nvPr/>
            </p:nvSpPr>
            <p:spPr bwMode="auto">
              <a:xfrm>
                <a:off x="2876393" y="4110566"/>
                <a:ext cx="3337560" cy="9144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321" name="Solvents">
            <a:extLst>
              <a:ext uri="{FF2B5EF4-FFF2-40B4-BE49-F238E27FC236}">
                <a16:creationId xmlns:a16="http://schemas.microsoft.com/office/drawing/2014/main" id="{9846249E-E113-8440-B1F3-98ED813B9B60}"/>
              </a:ext>
            </a:extLst>
          </p:cNvPr>
          <p:cNvGrpSpPr/>
          <p:nvPr/>
        </p:nvGrpSpPr>
        <p:grpSpPr>
          <a:xfrm>
            <a:off x="6354615" y="4070219"/>
            <a:ext cx="1950936" cy="1070698"/>
            <a:chOff x="661841" y="576490"/>
            <a:chExt cx="1950936" cy="1416258"/>
          </a:xfrm>
        </p:grpSpPr>
        <p:grpSp>
          <p:nvGrpSpPr>
            <p:cNvPr id="322" name="Acetone">
              <a:extLst>
                <a:ext uri="{FF2B5EF4-FFF2-40B4-BE49-F238E27FC236}">
                  <a16:creationId xmlns:a16="http://schemas.microsoft.com/office/drawing/2014/main" id="{3C898047-18F0-624F-8100-5A9071F3909C}"/>
                </a:ext>
              </a:extLst>
            </p:cNvPr>
            <p:cNvGrpSpPr/>
            <p:nvPr/>
          </p:nvGrpSpPr>
          <p:grpSpPr>
            <a:xfrm>
              <a:off x="1638205" y="634404"/>
              <a:ext cx="974572" cy="1280160"/>
              <a:chOff x="3856978" y="98255"/>
              <a:chExt cx="974572" cy="1280160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D98C2B97-B411-F14A-9FCD-5521B1DE672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63175" y="98255"/>
                <a:ext cx="731856" cy="1280160"/>
                <a:chOff x="3077972" y="332550"/>
                <a:chExt cx="914432" cy="1599521"/>
              </a:xfrm>
            </p:grpSpPr>
            <p:sp>
              <p:nvSpPr>
                <p:cNvPr id="333" name="Rounded Rectangle 332">
                  <a:extLst>
                    <a:ext uri="{FF2B5EF4-FFF2-40B4-BE49-F238E27FC236}">
                      <a16:creationId xmlns:a16="http://schemas.microsoft.com/office/drawing/2014/main" id="{08B434E5-8942-B044-9812-7FA848DF7A47}"/>
                    </a:ext>
                  </a:extLst>
                </p:cNvPr>
                <p:cNvSpPr/>
                <p:nvPr/>
              </p:nvSpPr>
              <p:spPr bwMode="auto">
                <a:xfrm>
                  <a:off x="3078004" y="560471"/>
                  <a:ext cx="914400" cy="1371600"/>
                </a:xfrm>
                <a:prstGeom prst="roundRect">
                  <a:avLst>
                    <a:gd name="adj" fmla="val 26526"/>
                  </a:avLst>
                </a:prstGeom>
                <a:solidFill>
                  <a:srgbClr val="0070C0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2798E9CE-67C5-F240-AEC1-71B457375FA3}"/>
                    </a:ext>
                  </a:extLst>
                </p:cNvPr>
                <p:cNvSpPr/>
                <p:nvPr/>
              </p:nvSpPr>
              <p:spPr bwMode="auto">
                <a:xfrm>
                  <a:off x="3397825" y="514535"/>
                  <a:ext cx="274757" cy="45719"/>
                </a:xfrm>
                <a:prstGeom prst="rect">
                  <a:avLst/>
                </a:prstGeom>
                <a:solidFill>
                  <a:srgbClr val="961F28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C08E832E-E66B-854E-B8BA-F40FB7184F9A}"/>
                    </a:ext>
                  </a:extLst>
                </p:cNvPr>
                <p:cNvSpPr/>
                <p:nvPr/>
              </p:nvSpPr>
              <p:spPr bwMode="auto">
                <a:xfrm>
                  <a:off x="3351482" y="332550"/>
                  <a:ext cx="367442" cy="181895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ED9000A9-086C-6846-87DA-89582620BE09}"/>
                    </a:ext>
                  </a:extLst>
                </p:cNvPr>
                <p:cNvSpPr/>
                <p:nvPr/>
              </p:nvSpPr>
              <p:spPr bwMode="auto">
                <a:xfrm>
                  <a:off x="3077972" y="859919"/>
                  <a:ext cx="914400" cy="461004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>
                      <a:solidFill>
                        <a:srgbClr val="000000"/>
                      </a:solidFill>
                    </a:rPr>
                    <a:t>MQ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2" name="TextBox 331">
                    <a:extLst>
                      <a:ext uri="{FF2B5EF4-FFF2-40B4-BE49-F238E27FC236}">
                        <a16:creationId xmlns:a16="http://schemas.microsoft.com/office/drawing/2014/main" id="{369EB41F-BF1D-7540-A96C-1FEE6C681342}"/>
                      </a:ext>
                    </a:extLst>
                  </p:cNvPr>
                  <p:cNvSpPr txBox="1"/>
                  <p:nvPr/>
                </p:nvSpPr>
                <p:spPr>
                  <a:xfrm>
                    <a:off x="3856978" y="874033"/>
                    <a:ext cx="9745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450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oMath>
                    </a14:m>
                    <a:r>
                      <a:rPr lang="en-US" dirty="0"/>
                      <a:t>L</a:t>
                    </a:r>
                  </a:p>
                </p:txBody>
              </p:sp>
            </mc:Choice>
            <mc:Fallback xmlns="">
              <p:sp>
                <p:nvSpPr>
                  <p:cNvPr id="332" name="TextBox 331">
                    <a:extLst>
                      <a:ext uri="{FF2B5EF4-FFF2-40B4-BE49-F238E27FC236}">
                        <a16:creationId xmlns:a16="http://schemas.microsoft.com/office/drawing/2014/main" id="{369EB41F-BF1D-7540-A96C-1FEE6C6813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6978" y="874033"/>
                    <a:ext cx="974572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8696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3" name="DCM">
              <a:extLst>
                <a:ext uri="{FF2B5EF4-FFF2-40B4-BE49-F238E27FC236}">
                  <a16:creationId xmlns:a16="http://schemas.microsoft.com/office/drawing/2014/main" id="{63F46783-B21E-8C44-9D4A-365BDAFF9B7C}"/>
                </a:ext>
              </a:extLst>
            </p:cNvPr>
            <p:cNvGrpSpPr/>
            <p:nvPr/>
          </p:nvGrpSpPr>
          <p:grpSpPr>
            <a:xfrm>
              <a:off x="661842" y="642330"/>
              <a:ext cx="974572" cy="1280160"/>
              <a:chOff x="2076329" y="93633"/>
              <a:chExt cx="974572" cy="1280160"/>
            </a:xfrm>
          </p:grpSpPr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C79815FF-6741-6D4D-A4E5-F1CEB8EF8A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01578" y="93633"/>
                <a:ext cx="731856" cy="1280160"/>
                <a:chOff x="3077972" y="332550"/>
                <a:chExt cx="914432" cy="1599521"/>
              </a:xfrm>
            </p:grpSpPr>
            <p:sp>
              <p:nvSpPr>
                <p:cNvPr id="327" name="Rounded Rectangle 326">
                  <a:extLst>
                    <a:ext uri="{FF2B5EF4-FFF2-40B4-BE49-F238E27FC236}">
                      <a16:creationId xmlns:a16="http://schemas.microsoft.com/office/drawing/2014/main" id="{07D08CFD-D2AB-4D45-AAA1-D53B931F34A9}"/>
                    </a:ext>
                  </a:extLst>
                </p:cNvPr>
                <p:cNvSpPr/>
                <p:nvPr/>
              </p:nvSpPr>
              <p:spPr bwMode="auto">
                <a:xfrm>
                  <a:off x="3078004" y="560471"/>
                  <a:ext cx="914400" cy="1371600"/>
                </a:xfrm>
                <a:prstGeom prst="roundRect">
                  <a:avLst>
                    <a:gd name="adj" fmla="val 26526"/>
                  </a:avLst>
                </a:prstGeom>
                <a:solidFill>
                  <a:srgbClr val="961F28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3A0AF72D-AB2C-024A-A5D1-3980F10847F2}"/>
                    </a:ext>
                  </a:extLst>
                </p:cNvPr>
                <p:cNvSpPr/>
                <p:nvPr/>
              </p:nvSpPr>
              <p:spPr bwMode="auto">
                <a:xfrm>
                  <a:off x="3397825" y="514535"/>
                  <a:ext cx="274757" cy="45719"/>
                </a:xfrm>
                <a:prstGeom prst="rect">
                  <a:avLst/>
                </a:prstGeom>
                <a:solidFill>
                  <a:srgbClr val="961F28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1E531E05-6946-E042-BBD9-243EB71F8611}"/>
                    </a:ext>
                  </a:extLst>
                </p:cNvPr>
                <p:cNvSpPr/>
                <p:nvPr/>
              </p:nvSpPr>
              <p:spPr bwMode="auto">
                <a:xfrm>
                  <a:off x="3351482" y="332550"/>
                  <a:ext cx="367442" cy="181895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A29CDA1D-B200-F74F-BDB6-CBF3D7E8EC23}"/>
                    </a:ext>
                  </a:extLst>
                </p:cNvPr>
                <p:cNvSpPr/>
                <p:nvPr/>
              </p:nvSpPr>
              <p:spPr bwMode="auto">
                <a:xfrm>
                  <a:off x="3077972" y="859919"/>
                  <a:ext cx="914400" cy="461004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>
                      <a:solidFill>
                        <a:srgbClr val="000000"/>
                      </a:solidFill>
                    </a:rPr>
                    <a:t>ACN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D69497D2-8622-FF47-A58B-8AE7FAAE1BB7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329" y="881984"/>
                    <a:ext cx="9745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50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oMath>
                    </a14:m>
                    <a:r>
                      <a:rPr lang="en-US" dirty="0"/>
                      <a:t>L</a:t>
                    </a:r>
                  </a:p>
                </p:txBody>
              </p:sp>
            </mc:Choice>
            <mc:Fallback xmlns=""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D69497D2-8622-FF47-A58B-8AE7FAAE1B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329" y="881984"/>
                    <a:ext cx="97457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8696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5F76A3AF-DF76-4846-A3D4-E01BB1181285}"/>
                </a:ext>
              </a:extLst>
            </p:cNvPr>
            <p:cNvSpPr/>
            <p:nvPr/>
          </p:nvSpPr>
          <p:spPr bwMode="auto">
            <a:xfrm>
              <a:off x="661841" y="576490"/>
              <a:ext cx="1950935" cy="141625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0" name="Recon Fill">
            <a:extLst>
              <a:ext uri="{FF2B5EF4-FFF2-40B4-BE49-F238E27FC236}">
                <a16:creationId xmlns:a16="http://schemas.microsoft.com/office/drawing/2014/main" id="{96671C1C-8757-5242-AF78-B8A287201208}"/>
              </a:ext>
            </a:extLst>
          </p:cNvPr>
          <p:cNvGrpSpPr/>
          <p:nvPr/>
        </p:nvGrpSpPr>
        <p:grpSpPr>
          <a:xfrm>
            <a:off x="6333006" y="3454325"/>
            <a:ext cx="2031000" cy="180789"/>
            <a:chOff x="6310758" y="4853820"/>
            <a:chExt cx="2031000" cy="180789"/>
          </a:xfrm>
        </p:grpSpPr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8EE175E7-A14D-4D4C-BAE8-8356568730F7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310758" y="4855842"/>
              <a:ext cx="134926" cy="169075"/>
            </a:xfrm>
            <a:custGeom>
              <a:avLst/>
              <a:gdLst>
                <a:gd name="connsiteX0" fmla="*/ 95637 w 134926"/>
                <a:gd name="connsiteY0" fmla="*/ 168905 h 169075"/>
                <a:gd name="connsiteX1" fmla="*/ 115013 w 134926"/>
                <a:gd name="connsiteY1" fmla="*/ 166961 h 169075"/>
                <a:gd name="connsiteX2" fmla="*/ 134926 w 134926"/>
                <a:gd name="connsiteY2" fmla="*/ 158726 h 169075"/>
                <a:gd name="connsiteX3" fmla="*/ 93540 w 134926"/>
                <a:gd name="connsiteY3" fmla="*/ 20257 h 169075"/>
                <a:gd name="connsiteX4" fmla="*/ 93422 w 134926"/>
                <a:gd name="connsiteY4" fmla="*/ 20316 h 169075"/>
                <a:gd name="connsiteX5" fmla="*/ 92995 w 134926"/>
                <a:gd name="connsiteY5" fmla="*/ 19015 h 169075"/>
                <a:gd name="connsiteX6" fmla="*/ 62649 w 134926"/>
                <a:gd name="connsiteY6" fmla="*/ 0 h 169075"/>
                <a:gd name="connsiteX7" fmla="*/ 37236 w 134926"/>
                <a:gd name="connsiteY7" fmla="*/ 11330 h 169075"/>
                <a:gd name="connsiteX8" fmla="*/ 32783 w 134926"/>
                <a:gd name="connsiteY8" fmla="*/ 18269 h 169075"/>
                <a:gd name="connsiteX9" fmla="*/ 0 w 134926"/>
                <a:gd name="connsiteY9" fmla="*/ 127954 h 169075"/>
                <a:gd name="connsiteX10" fmla="*/ 26340 w 134926"/>
                <a:gd name="connsiteY10" fmla="*/ 132664 h 169075"/>
                <a:gd name="connsiteX11" fmla="*/ 95637 w 134926"/>
                <a:gd name="connsiteY11" fmla="*/ 168905 h 16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926" h="169075">
                  <a:moveTo>
                    <a:pt x="95637" y="168905"/>
                  </a:moveTo>
                  <a:cubicBezTo>
                    <a:pt x="101421" y="169392"/>
                    <a:pt x="107783" y="168861"/>
                    <a:pt x="115013" y="166961"/>
                  </a:cubicBezTo>
                  <a:lnTo>
                    <a:pt x="134926" y="158726"/>
                  </a:lnTo>
                  <a:lnTo>
                    <a:pt x="93540" y="20257"/>
                  </a:lnTo>
                  <a:lnTo>
                    <a:pt x="93422" y="20316"/>
                  </a:lnTo>
                  <a:lnTo>
                    <a:pt x="92995" y="19015"/>
                  </a:lnTo>
                  <a:cubicBezTo>
                    <a:pt x="87995" y="7841"/>
                    <a:pt x="76291" y="0"/>
                    <a:pt x="62649" y="0"/>
                  </a:cubicBezTo>
                  <a:cubicBezTo>
                    <a:pt x="52418" y="0"/>
                    <a:pt x="43277" y="4410"/>
                    <a:pt x="37236" y="11330"/>
                  </a:cubicBezTo>
                  <a:lnTo>
                    <a:pt x="32783" y="18269"/>
                  </a:lnTo>
                  <a:lnTo>
                    <a:pt x="0" y="127954"/>
                  </a:lnTo>
                  <a:lnTo>
                    <a:pt x="26340" y="132664"/>
                  </a:lnTo>
                  <a:cubicBezTo>
                    <a:pt x="55295" y="143922"/>
                    <a:pt x="69610" y="166714"/>
                    <a:pt x="95637" y="168905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FE02E3A3-24FB-1C41-98B7-867A684209BB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681346" y="4862217"/>
              <a:ext cx="134926" cy="169075"/>
            </a:xfrm>
            <a:custGeom>
              <a:avLst/>
              <a:gdLst>
                <a:gd name="connsiteX0" fmla="*/ 95637 w 134926"/>
                <a:gd name="connsiteY0" fmla="*/ 168905 h 169075"/>
                <a:gd name="connsiteX1" fmla="*/ 115013 w 134926"/>
                <a:gd name="connsiteY1" fmla="*/ 166961 h 169075"/>
                <a:gd name="connsiteX2" fmla="*/ 134926 w 134926"/>
                <a:gd name="connsiteY2" fmla="*/ 158726 h 169075"/>
                <a:gd name="connsiteX3" fmla="*/ 93540 w 134926"/>
                <a:gd name="connsiteY3" fmla="*/ 20257 h 169075"/>
                <a:gd name="connsiteX4" fmla="*/ 93422 w 134926"/>
                <a:gd name="connsiteY4" fmla="*/ 20316 h 169075"/>
                <a:gd name="connsiteX5" fmla="*/ 92995 w 134926"/>
                <a:gd name="connsiteY5" fmla="*/ 19015 h 169075"/>
                <a:gd name="connsiteX6" fmla="*/ 62649 w 134926"/>
                <a:gd name="connsiteY6" fmla="*/ 0 h 169075"/>
                <a:gd name="connsiteX7" fmla="*/ 37236 w 134926"/>
                <a:gd name="connsiteY7" fmla="*/ 11330 h 169075"/>
                <a:gd name="connsiteX8" fmla="*/ 32783 w 134926"/>
                <a:gd name="connsiteY8" fmla="*/ 18269 h 169075"/>
                <a:gd name="connsiteX9" fmla="*/ 0 w 134926"/>
                <a:gd name="connsiteY9" fmla="*/ 127954 h 169075"/>
                <a:gd name="connsiteX10" fmla="*/ 26340 w 134926"/>
                <a:gd name="connsiteY10" fmla="*/ 132664 h 169075"/>
                <a:gd name="connsiteX11" fmla="*/ 95637 w 134926"/>
                <a:gd name="connsiteY11" fmla="*/ 168905 h 16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926" h="169075">
                  <a:moveTo>
                    <a:pt x="95637" y="168905"/>
                  </a:moveTo>
                  <a:cubicBezTo>
                    <a:pt x="101421" y="169392"/>
                    <a:pt x="107783" y="168861"/>
                    <a:pt x="115013" y="166961"/>
                  </a:cubicBezTo>
                  <a:lnTo>
                    <a:pt x="134926" y="158726"/>
                  </a:lnTo>
                  <a:lnTo>
                    <a:pt x="93540" y="20257"/>
                  </a:lnTo>
                  <a:lnTo>
                    <a:pt x="93422" y="20316"/>
                  </a:lnTo>
                  <a:lnTo>
                    <a:pt x="92995" y="19015"/>
                  </a:lnTo>
                  <a:cubicBezTo>
                    <a:pt x="87995" y="7841"/>
                    <a:pt x="76291" y="0"/>
                    <a:pt x="62649" y="0"/>
                  </a:cubicBezTo>
                  <a:cubicBezTo>
                    <a:pt x="52418" y="0"/>
                    <a:pt x="43277" y="4410"/>
                    <a:pt x="37236" y="11330"/>
                  </a:cubicBezTo>
                  <a:lnTo>
                    <a:pt x="32783" y="18269"/>
                  </a:lnTo>
                  <a:lnTo>
                    <a:pt x="0" y="127954"/>
                  </a:lnTo>
                  <a:lnTo>
                    <a:pt x="26340" y="132664"/>
                  </a:lnTo>
                  <a:cubicBezTo>
                    <a:pt x="55295" y="143922"/>
                    <a:pt x="69610" y="166714"/>
                    <a:pt x="95637" y="168905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2EDF4D69-2D7E-6749-8A8A-E544CD7C5649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7049369" y="4858733"/>
              <a:ext cx="134926" cy="169075"/>
            </a:xfrm>
            <a:custGeom>
              <a:avLst/>
              <a:gdLst>
                <a:gd name="connsiteX0" fmla="*/ 95637 w 134926"/>
                <a:gd name="connsiteY0" fmla="*/ 168905 h 169075"/>
                <a:gd name="connsiteX1" fmla="*/ 115013 w 134926"/>
                <a:gd name="connsiteY1" fmla="*/ 166961 h 169075"/>
                <a:gd name="connsiteX2" fmla="*/ 134926 w 134926"/>
                <a:gd name="connsiteY2" fmla="*/ 158726 h 169075"/>
                <a:gd name="connsiteX3" fmla="*/ 93540 w 134926"/>
                <a:gd name="connsiteY3" fmla="*/ 20257 h 169075"/>
                <a:gd name="connsiteX4" fmla="*/ 93422 w 134926"/>
                <a:gd name="connsiteY4" fmla="*/ 20316 h 169075"/>
                <a:gd name="connsiteX5" fmla="*/ 92995 w 134926"/>
                <a:gd name="connsiteY5" fmla="*/ 19015 h 169075"/>
                <a:gd name="connsiteX6" fmla="*/ 62649 w 134926"/>
                <a:gd name="connsiteY6" fmla="*/ 0 h 169075"/>
                <a:gd name="connsiteX7" fmla="*/ 37236 w 134926"/>
                <a:gd name="connsiteY7" fmla="*/ 11330 h 169075"/>
                <a:gd name="connsiteX8" fmla="*/ 32783 w 134926"/>
                <a:gd name="connsiteY8" fmla="*/ 18269 h 169075"/>
                <a:gd name="connsiteX9" fmla="*/ 0 w 134926"/>
                <a:gd name="connsiteY9" fmla="*/ 127954 h 169075"/>
                <a:gd name="connsiteX10" fmla="*/ 26340 w 134926"/>
                <a:gd name="connsiteY10" fmla="*/ 132664 h 169075"/>
                <a:gd name="connsiteX11" fmla="*/ 95637 w 134926"/>
                <a:gd name="connsiteY11" fmla="*/ 168905 h 16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926" h="169075">
                  <a:moveTo>
                    <a:pt x="95637" y="168905"/>
                  </a:moveTo>
                  <a:cubicBezTo>
                    <a:pt x="101421" y="169392"/>
                    <a:pt x="107783" y="168861"/>
                    <a:pt x="115013" y="166961"/>
                  </a:cubicBezTo>
                  <a:lnTo>
                    <a:pt x="134926" y="158726"/>
                  </a:lnTo>
                  <a:lnTo>
                    <a:pt x="93540" y="20257"/>
                  </a:lnTo>
                  <a:lnTo>
                    <a:pt x="93422" y="20316"/>
                  </a:lnTo>
                  <a:lnTo>
                    <a:pt x="92995" y="19015"/>
                  </a:lnTo>
                  <a:cubicBezTo>
                    <a:pt x="87995" y="7841"/>
                    <a:pt x="76291" y="0"/>
                    <a:pt x="62649" y="0"/>
                  </a:cubicBezTo>
                  <a:cubicBezTo>
                    <a:pt x="52418" y="0"/>
                    <a:pt x="43277" y="4410"/>
                    <a:pt x="37236" y="11330"/>
                  </a:cubicBezTo>
                  <a:lnTo>
                    <a:pt x="32783" y="18269"/>
                  </a:lnTo>
                  <a:lnTo>
                    <a:pt x="0" y="127954"/>
                  </a:lnTo>
                  <a:lnTo>
                    <a:pt x="26340" y="132664"/>
                  </a:lnTo>
                  <a:cubicBezTo>
                    <a:pt x="55295" y="143922"/>
                    <a:pt x="69610" y="166714"/>
                    <a:pt x="95637" y="168905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00090D06-B17D-C54D-9035-1AD58204DCFC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7419702" y="4855842"/>
              <a:ext cx="134926" cy="169075"/>
            </a:xfrm>
            <a:custGeom>
              <a:avLst/>
              <a:gdLst>
                <a:gd name="connsiteX0" fmla="*/ 95637 w 134926"/>
                <a:gd name="connsiteY0" fmla="*/ 168905 h 169075"/>
                <a:gd name="connsiteX1" fmla="*/ 115013 w 134926"/>
                <a:gd name="connsiteY1" fmla="*/ 166961 h 169075"/>
                <a:gd name="connsiteX2" fmla="*/ 134926 w 134926"/>
                <a:gd name="connsiteY2" fmla="*/ 158726 h 169075"/>
                <a:gd name="connsiteX3" fmla="*/ 93540 w 134926"/>
                <a:gd name="connsiteY3" fmla="*/ 20257 h 169075"/>
                <a:gd name="connsiteX4" fmla="*/ 93422 w 134926"/>
                <a:gd name="connsiteY4" fmla="*/ 20316 h 169075"/>
                <a:gd name="connsiteX5" fmla="*/ 92995 w 134926"/>
                <a:gd name="connsiteY5" fmla="*/ 19015 h 169075"/>
                <a:gd name="connsiteX6" fmla="*/ 62649 w 134926"/>
                <a:gd name="connsiteY6" fmla="*/ 0 h 169075"/>
                <a:gd name="connsiteX7" fmla="*/ 37236 w 134926"/>
                <a:gd name="connsiteY7" fmla="*/ 11330 h 169075"/>
                <a:gd name="connsiteX8" fmla="*/ 32783 w 134926"/>
                <a:gd name="connsiteY8" fmla="*/ 18269 h 169075"/>
                <a:gd name="connsiteX9" fmla="*/ 0 w 134926"/>
                <a:gd name="connsiteY9" fmla="*/ 127954 h 169075"/>
                <a:gd name="connsiteX10" fmla="*/ 26340 w 134926"/>
                <a:gd name="connsiteY10" fmla="*/ 132664 h 169075"/>
                <a:gd name="connsiteX11" fmla="*/ 95637 w 134926"/>
                <a:gd name="connsiteY11" fmla="*/ 168905 h 16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926" h="169075">
                  <a:moveTo>
                    <a:pt x="95637" y="168905"/>
                  </a:moveTo>
                  <a:cubicBezTo>
                    <a:pt x="101421" y="169392"/>
                    <a:pt x="107783" y="168861"/>
                    <a:pt x="115013" y="166961"/>
                  </a:cubicBezTo>
                  <a:lnTo>
                    <a:pt x="134926" y="158726"/>
                  </a:lnTo>
                  <a:lnTo>
                    <a:pt x="93540" y="20257"/>
                  </a:lnTo>
                  <a:lnTo>
                    <a:pt x="93422" y="20316"/>
                  </a:lnTo>
                  <a:lnTo>
                    <a:pt x="92995" y="19015"/>
                  </a:lnTo>
                  <a:cubicBezTo>
                    <a:pt x="87995" y="7841"/>
                    <a:pt x="76291" y="0"/>
                    <a:pt x="62649" y="0"/>
                  </a:cubicBezTo>
                  <a:cubicBezTo>
                    <a:pt x="52418" y="0"/>
                    <a:pt x="43277" y="4410"/>
                    <a:pt x="37236" y="11330"/>
                  </a:cubicBezTo>
                  <a:lnTo>
                    <a:pt x="32783" y="18269"/>
                  </a:lnTo>
                  <a:lnTo>
                    <a:pt x="0" y="127954"/>
                  </a:lnTo>
                  <a:lnTo>
                    <a:pt x="26340" y="132664"/>
                  </a:lnTo>
                  <a:cubicBezTo>
                    <a:pt x="55295" y="143922"/>
                    <a:pt x="69610" y="166714"/>
                    <a:pt x="95637" y="168905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AB374044-70CD-454A-B419-AD6A191766C8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7810706" y="4865534"/>
              <a:ext cx="134926" cy="169075"/>
            </a:xfrm>
            <a:custGeom>
              <a:avLst/>
              <a:gdLst>
                <a:gd name="connsiteX0" fmla="*/ 95637 w 134926"/>
                <a:gd name="connsiteY0" fmla="*/ 168905 h 169075"/>
                <a:gd name="connsiteX1" fmla="*/ 115013 w 134926"/>
                <a:gd name="connsiteY1" fmla="*/ 166961 h 169075"/>
                <a:gd name="connsiteX2" fmla="*/ 134926 w 134926"/>
                <a:gd name="connsiteY2" fmla="*/ 158726 h 169075"/>
                <a:gd name="connsiteX3" fmla="*/ 93540 w 134926"/>
                <a:gd name="connsiteY3" fmla="*/ 20257 h 169075"/>
                <a:gd name="connsiteX4" fmla="*/ 93422 w 134926"/>
                <a:gd name="connsiteY4" fmla="*/ 20316 h 169075"/>
                <a:gd name="connsiteX5" fmla="*/ 92995 w 134926"/>
                <a:gd name="connsiteY5" fmla="*/ 19015 h 169075"/>
                <a:gd name="connsiteX6" fmla="*/ 62649 w 134926"/>
                <a:gd name="connsiteY6" fmla="*/ 0 h 169075"/>
                <a:gd name="connsiteX7" fmla="*/ 37236 w 134926"/>
                <a:gd name="connsiteY7" fmla="*/ 11330 h 169075"/>
                <a:gd name="connsiteX8" fmla="*/ 32783 w 134926"/>
                <a:gd name="connsiteY8" fmla="*/ 18269 h 169075"/>
                <a:gd name="connsiteX9" fmla="*/ 0 w 134926"/>
                <a:gd name="connsiteY9" fmla="*/ 127954 h 169075"/>
                <a:gd name="connsiteX10" fmla="*/ 26340 w 134926"/>
                <a:gd name="connsiteY10" fmla="*/ 132664 h 169075"/>
                <a:gd name="connsiteX11" fmla="*/ 95637 w 134926"/>
                <a:gd name="connsiteY11" fmla="*/ 168905 h 16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926" h="169075">
                  <a:moveTo>
                    <a:pt x="95637" y="168905"/>
                  </a:moveTo>
                  <a:cubicBezTo>
                    <a:pt x="101421" y="169392"/>
                    <a:pt x="107783" y="168861"/>
                    <a:pt x="115013" y="166961"/>
                  </a:cubicBezTo>
                  <a:lnTo>
                    <a:pt x="134926" y="158726"/>
                  </a:lnTo>
                  <a:lnTo>
                    <a:pt x="93540" y="20257"/>
                  </a:lnTo>
                  <a:lnTo>
                    <a:pt x="93422" y="20316"/>
                  </a:lnTo>
                  <a:lnTo>
                    <a:pt x="92995" y="19015"/>
                  </a:lnTo>
                  <a:cubicBezTo>
                    <a:pt x="87995" y="7841"/>
                    <a:pt x="76291" y="0"/>
                    <a:pt x="62649" y="0"/>
                  </a:cubicBezTo>
                  <a:cubicBezTo>
                    <a:pt x="52418" y="0"/>
                    <a:pt x="43277" y="4410"/>
                    <a:pt x="37236" y="11330"/>
                  </a:cubicBezTo>
                  <a:lnTo>
                    <a:pt x="32783" y="18269"/>
                  </a:lnTo>
                  <a:lnTo>
                    <a:pt x="0" y="127954"/>
                  </a:lnTo>
                  <a:lnTo>
                    <a:pt x="26340" y="132664"/>
                  </a:lnTo>
                  <a:cubicBezTo>
                    <a:pt x="55295" y="143922"/>
                    <a:pt x="69610" y="166714"/>
                    <a:pt x="95637" y="168905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B5811AC1-EB03-8545-9DE3-245F2CEC2E5A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8206832" y="4853820"/>
              <a:ext cx="134926" cy="169075"/>
            </a:xfrm>
            <a:custGeom>
              <a:avLst/>
              <a:gdLst>
                <a:gd name="connsiteX0" fmla="*/ 95637 w 134926"/>
                <a:gd name="connsiteY0" fmla="*/ 168905 h 169075"/>
                <a:gd name="connsiteX1" fmla="*/ 115013 w 134926"/>
                <a:gd name="connsiteY1" fmla="*/ 166961 h 169075"/>
                <a:gd name="connsiteX2" fmla="*/ 134926 w 134926"/>
                <a:gd name="connsiteY2" fmla="*/ 158726 h 169075"/>
                <a:gd name="connsiteX3" fmla="*/ 93540 w 134926"/>
                <a:gd name="connsiteY3" fmla="*/ 20257 h 169075"/>
                <a:gd name="connsiteX4" fmla="*/ 93422 w 134926"/>
                <a:gd name="connsiteY4" fmla="*/ 20316 h 169075"/>
                <a:gd name="connsiteX5" fmla="*/ 92995 w 134926"/>
                <a:gd name="connsiteY5" fmla="*/ 19015 h 169075"/>
                <a:gd name="connsiteX6" fmla="*/ 62649 w 134926"/>
                <a:gd name="connsiteY6" fmla="*/ 0 h 169075"/>
                <a:gd name="connsiteX7" fmla="*/ 37236 w 134926"/>
                <a:gd name="connsiteY7" fmla="*/ 11330 h 169075"/>
                <a:gd name="connsiteX8" fmla="*/ 32783 w 134926"/>
                <a:gd name="connsiteY8" fmla="*/ 18269 h 169075"/>
                <a:gd name="connsiteX9" fmla="*/ 0 w 134926"/>
                <a:gd name="connsiteY9" fmla="*/ 127954 h 169075"/>
                <a:gd name="connsiteX10" fmla="*/ 26340 w 134926"/>
                <a:gd name="connsiteY10" fmla="*/ 132664 h 169075"/>
                <a:gd name="connsiteX11" fmla="*/ 95637 w 134926"/>
                <a:gd name="connsiteY11" fmla="*/ 168905 h 16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926" h="169075">
                  <a:moveTo>
                    <a:pt x="95637" y="168905"/>
                  </a:moveTo>
                  <a:cubicBezTo>
                    <a:pt x="101421" y="169392"/>
                    <a:pt x="107783" y="168861"/>
                    <a:pt x="115013" y="166961"/>
                  </a:cubicBezTo>
                  <a:lnTo>
                    <a:pt x="134926" y="158726"/>
                  </a:lnTo>
                  <a:lnTo>
                    <a:pt x="93540" y="20257"/>
                  </a:lnTo>
                  <a:lnTo>
                    <a:pt x="93422" y="20316"/>
                  </a:lnTo>
                  <a:lnTo>
                    <a:pt x="92995" y="19015"/>
                  </a:lnTo>
                  <a:cubicBezTo>
                    <a:pt x="87995" y="7841"/>
                    <a:pt x="76291" y="0"/>
                    <a:pt x="62649" y="0"/>
                  </a:cubicBezTo>
                  <a:cubicBezTo>
                    <a:pt x="52418" y="0"/>
                    <a:pt x="43277" y="4410"/>
                    <a:pt x="37236" y="11330"/>
                  </a:cubicBezTo>
                  <a:lnTo>
                    <a:pt x="32783" y="18269"/>
                  </a:lnTo>
                  <a:lnTo>
                    <a:pt x="0" y="127954"/>
                  </a:lnTo>
                  <a:lnTo>
                    <a:pt x="26340" y="132664"/>
                  </a:lnTo>
                  <a:cubicBezTo>
                    <a:pt x="55295" y="143922"/>
                    <a:pt x="69610" y="166714"/>
                    <a:pt x="95637" y="168905"/>
                  </a:cubicBezTo>
                  <a:close/>
                </a:path>
              </a:pathLst>
            </a:custGeom>
            <a:solidFill>
              <a:srgbClr val="0070C0">
                <a:alpha val="50196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F6B80B-DB4F-214F-9884-FD5891EEE1A4}"/>
              </a:ext>
            </a:extLst>
          </p:cNvPr>
          <p:cNvGrpSpPr>
            <a:grpSpLocks noChangeAspect="1"/>
          </p:cNvGrpSpPr>
          <p:nvPr/>
        </p:nvGrpSpPr>
        <p:grpSpPr>
          <a:xfrm>
            <a:off x="7957102" y="1401676"/>
            <a:ext cx="174799" cy="465240"/>
            <a:chOff x="5474668" y="498832"/>
            <a:chExt cx="731831" cy="1947820"/>
          </a:xfrm>
        </p:grpSpPr>
        <p:sp>
          <p:nvSpPr>
            <p:cNvPr id="400" name="Rounded Rectangle 399">
              <a:extLst>
                <a:ext uri="{FF2B5EF4-FFF2-40B4-BE49-F238E27FC236}">
                  <a16:creationId xmlns:a16="http://schemas.microsoft.com/office/drawing/2014/main" id="{E1045501-C164-3D4D-A43D-50C3CC6A7FB1}"/>
                </a:ext>
              </a:extLst>
            </p:cNvPr>
            <p:cNvSpPr/>
            <p:nvPr/>
          </p:nvSpPr>
          <p:spPr bwMode="auto">
            <a:xfrm>
              <a:off x="5474669" y="1030393"/>
              <a:ext cx="731830" cy="1416259"/>
            </a:xfrm>
            <a:prstGeom prst="roundRect">
              <a:avLst>
                <a:gd name="adj" fmla="val 26526"/>
              </a:avLst>
            </a:prstGeom>
            <a:solidFill>
              <a:srgbClr val="961F28">
                <a:alpha val="50196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304173-ED94-524A-8395-75286BACD279}"/>
                </a:ext>
              </a:extLst>
            </p:cNvPr>
            <p:cNvSpPr/>
            <p:nvPr/>
          </p:nvSpPr>
          <p:spPr bwMode="auto">
            <a:xfrm>
              <a:off x="5651287" y="868165"/>
              <a:ext cx="379862" cy="159050"/>
            </a:xfrm>
            <a:prstGeom prst="rect">
              <a:avLst/>
            </a:prstGeom>
            <a:solidFill>
              <a:srgbClr val="961F28">
                <a:alpha val="50196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B35FFFAF-3B29-3F46-8AF9-D577A23310E9}"/>
                </a:ext>
              </a:extLst>
            </p:cNvPr>
            <p:cNvSpPr/>
            <p:nvPr/>
          </p:nvSpPr>
          <p:spPr bwMode="auto">
            <a:xfrm>
              <a:off x="5474668" y="1286471"/>
              <a:ext cx="731830" cy="3693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55BAA3C9-56AC-6B48-A144-3C72E3850A6A}"/>
                </a:ext>
              </a:extLst>
            </p:cNvPr>
            <p:cNvSpPr/>
            <p:nvPr/>
          </p:nvSpPr>
          <p:spPr bwMode="auto">
            <a:xfrm>
              <a:off x="5474668" y="498832"/>
              <a:ext cx="731830" cy="369332"/>
            </a:xfrm>
            <a:prstGeom prst="rect">
              <a:avLst/>
            </a:prstGeom>
            <a:solidFill>
              <a:srgbClr val="5F74C4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20" name="Combine Arrow">
            <a:extLst>
              <a:ext uri="{FF2B5EF4-FFF2-40B4-BE49-F238E27FC236}">
                <a16:creationId xmlns:a16="http://schemas.microsoft.com/office/drawing/2014/main" id="{998EEFF9-4E53-E945-AA0F-E534C1540AE0}"/>
              </a:ext>
            </a:extLst>
          </p:cNvPr>
          <p:cNvSpPr/>
          <p:nvPr/>
        </p:nvSpPr>
        <p:spPr bwMode="auto">
          <a:xfrm rot="16200000">
            <a:off x="7035821" y="3794210"/>
            <a:ext cx="586733" cy="408932"/>
          </a:xfrm>
          <a:custGeom>
            <a:avLst/>
            <a:gdLst>
              <a:gd name="connsiteX0" fmla="*/ 0 w 1225326"/>
              <a:gd name="connsiteY0" fmla="*/ 522629 h 522629"/>
              <a:gd name="connsiteX1" fmla="*/ 0 w 1225326"/>
              <a:gd name="connsiteY1" fmla="*/ 451447 h 522629"/>
              <a:gd name="connsiteX2" fmla="*/ 399188 w 1225326"/>
              <a:gd name="connsiteY2" fmla="*/ 261317 h 522629"/>
              <a:gd name="connsiteX3" fmla="*/ 0 w 1225326"/>
              <a:gd name="connsiteY3" fmla="*/ 71185 h 522629"/>
              <a:gd name="connsiteX4" fmla="*/ 0 w 1225326"/>
              <a:gd name="connsiteY4" fmla="*/ 0 h 522629"/>
              <a:gd name="connsiteX5" fmla="*/ 493021 w 1225326"/>
              <a:gd name="connsiteY5" fmla="*/ 234824 h 522629"/>
              <a:gd name="connsiteX6" fmla="*/ 1004387 w 1225326"/>
              <a:gd name="connsiteY6" fmla="*/ 234824 h 522629"/>
              <a:gd name="connsiteX7" fmla="*/ 1004387 w 1225326"/>
              <a:gd name="connsiteY7" fmla="*/ 160640 h 522629"/>
              <a:gd name="connsiteX8" fmla="*/ 1225326 w 1225326"/>
              <a:gd name="connsiteY8" fmla="*/ 261314 h 522629"/>
              <a:gd name="connsiteX9" fmla="*/ 1004387 w 1225326"/>
              <a:gd name="connsiteY9" fmla="*/ 361988 h 522629"/>
              <a:gd name="connsiteX10" fmla="*/ 1004387 w 1225326"/>
              <a:gd name="connsiteY10" fmla="*/ 287804 h 522629"/>
              <a:gd name="connsiteX11" fmla="*/ 493025 w 1225326"/>
              <a:gd name="connsiteY11" fmla="*/ 287804 h 52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5326" h="522629">
                <a:moveTo>
                  <a:pt x="0" y="522629"/>
                </a:moveTo>
                <a:lnTo>
                  <a:pt x="0" y="451447"/>
                </a:lnTo>
                <a:lnTo>
                  <a:pt x="399188" y="261317"/>
                </a:lnTo>
                <a:lnTo>
                  <a:pt x="0" y="71185"/>
                </a:lnTo>
                <a:lnTo>
                  <a:pt x="0" y="0"/>
                </a:lnTo>
                <a:lnTo>
                  <a:pt x="493021" y="234824"/>
                </a:lnTo>
                <a:lnTo>
                  <a:pt x="1004387" y="234824"/>
                </a:lnTo>
                <a:lnTo>
                  <a:pt x="1004387" y="160640"/>
                </a:lnTo>
                <a:lnTo>
                  <a:pt x="1225326" y="261314"/>
                </a:lnTo>
                <a:lnTo>
                  <a:pt x="1004387" y="361988"/>
                </a:lnTo>
                <a:lnTo>
                  <a:pt x="1004387" y="287804"/>
                </a:lnTo>
                <a:lnTo>
                  <a:pt x="493025" y="287804"/>
                </a:lnTo>
                <a:close/>
              </a:path>
            </a:pathLst>
          </a:cu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21" name="Syringe">
            <a:extLst>
              <a:ext uri="{FF2B5EF4-FFF2-40B4-BE49-F238E27FC236}">
                <a16:creationId xmlns:a16="http://schemas.microsoft.com/office/drawing/2014/main" id="{AA60C249-826D-3048-AF59-478E10C3094D}"/>
              </a:ext>
            </a:extLst>
          </p:cNvPr>
          <p:cNvGrpSpPr>
            <a:grpSpLocks noChangeAspect="1"/>
          </p:cNvGrpSpPr>
          <p:nvPr/>
        </p:nvGrpSpPr>
        <p:grpSpPr>
          <a:xfrm rot="1263853" flipH="1">
            <a:off x="8206918" y="304350"/>
            <a:ext cx="87965" cy="1171735"/>
            <a:chOff x="3600422" y="79375"/>
            <a:chExt cx="139700" cy="1860869"/>
          </a:xfrm>
        </p:grpSpPr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0E3EA97A-BCF8-B141-ADF0-FF6328A22A0F}"/>
                </a:ext>
              </a:extLst>
            </p:cNvPr>
            <p:cNvGrpSpPr/>
            <p:nvPr/>
          </p:nvGrpSpPr>
          <p:grpSpPr>
            <a:xfrm>
              <a:off x="3647412" y="324912"/>
              <a:ext cx="45720" cy="1158132"/>
              <a:chOff x="3647412" y="324912"/>
              <a:chExt cx="45720" cy="1158132"/>
            </a:xfrm>
          </p:grpSpPr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AEE1A874-2693-B94B-9A32-51F21C6FBD27}"/>
                  </a:ext>
                </a:extLst>
              </p:cNvPr>
              <p:cNvSpPr/>
              <p:nvPr/>
            </p:nvSpPr>
            <p:spPr bwMode="auto">
              <a:xfrm>
                <a:off x="3647412" y="324912"/>
                <a:ext cx="45720" cy="7009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A437ACB8-ECEF-3046-B9C9-243CBC84B709}"/>
                  </a:ext>
                </a:extLst>
              </p:cNvPr>
              <p:cNvSpPr/>
              <p:nvPr/>
            </p:nvSpPr>
            <p:spPr bwMode="auto">
              <a:xfrm>
                <a:off x="3647412" y="1025844"/>
                <a:ext cx="45720" cy="457200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C8772E0E-E341-174E-A960-7DCDD39DC0C8}"/>
                </a:ext>
              </a:extLst>
            </p:cNvPr>
            <p:cNvCxnSpPr>
              <a:stCxn id="432" idx="2"/>
            </p:cNvCxnSpPr>
            <p:nvPr/>
          </p:nvCxnSpPr>
          <p:spPr bwMode="auto">
            <a:xfrm>
              <a:off x="3670272" y="1483044"/>
              <a:ext cx="0" cy="457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35481ED4-3D08-DA43-A45F-78C2F49201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70272" y="79375"/>
              <a:ext cx="0" cy="9464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72200171-561E-1945-B945-6C4CF2594F75}"/>
                </a:ext>
              </a:extLst>
            </p:cNvPr>
            <p:cNvCxnSpPr/>
            <p:nvPr/>
          </p:nvCxnSpPr>
          <p:spPr bwMode="auto">
            <a:xfrm>
              <a:off x="3600422" y="79375"/>
              <a:ext cx="1397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33" name="SS Drop">
            <a:extLst>
              <a:ext uri="{FF2B5EF4-FFF2-40B4-BE49-F238E27FC236}">
                <a16:creationId xmlns:a16="http://schemas.microsoft.com/office/drawing/2014/main" id="{216DD014-FA41-704F-B191-A586411FE447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8014436" y="1705034"/>
            <a:ext cx="51789" cy="107572"/>
          </a:xfrm>
          <a:custGeom>
            <a:avLst/>
            <a:gdLst>
              <a:gd name="connsiteX0" fmla="*/ 158821 w 317642"/>
              <a:gd name="connsiteY0" fmla="*/ 0 h 659781"/>
              <a:gd name="connsiteX1" fmla="*/ 317642 w 317642"/>
              <a:gd name="connsiteY1" fmla="*/ 213266 h 659781"/>
              <a:gd name="connsiteX2" fmla="*/ 314638 w 317642"/>
              <a:gd name="connsiteY2" fmla="*/ 233249 h 659781"/>
              <a:gd name="connsiteX3" fmla="*/ 316025 w 317642"/>
              <a:gd name="connsiteY3" fmla="*/ 233249 h 659781"/>
              <a:gd name="connsiteX4" fmla="*/ 305218 w 317642"/>
              <a:gd name="connsiteY4" fmla="*/ 306165 h 659781"/>
              <a:gd name="connsiteX5" fmla="*/ 158012 w 317642"/>
              <a:gd name="connsiteY5" fmla="*/ 659781 h 659781"/>
              <a:gd name="connsiteX6" fmla="*/ 10806 w 317642"/>
              <a:gd name="connsiteY6" fmla="*/ 306165 h 659781"/>
              <a:gd name="connsiteX7" fmla="*/ 0 w 317642"/>
              <a:gd name="connsiteY7" fmla="*/ 233249 h 659781"/>
              <a:gd name="connsiteX8" fmla="*/ 3005 w 317642"/>
              <a:gd name="connsiteY8" fmla="*/ 233249 h 659781"/>
              <a:gd name="connsiteX9" fmla="*/ 0 w 317642"/>
              <a:gd name="connsiteY9" fmla="*/ 213266 h 659781"/>
              <a:gd name="connsiteX10" fmla="*/ 158821 w 317642"/>
              <a:gd name="connsiteY10" fmla="*/ 0 h 65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642" h="659781">
                <a:moveTo>
                  <a:pt x="158821" y="0"/>
                </a:moveTo>
                <a:cubicBezTo>
                  <a:pt x="246535" y="0"/>
                  <a:pt x="317642" y="95482"/>
                  <a:pt x="317642" y="213266"/>
                </a:cubicBezTo>
                <a:lnTo>
                  <a:pt x="314638" y="233249"/>
                </a:lnTo>
                <a:lnTo>
                  <a:pt x="316025" y="233249"/>
                </a:lnTo>
                <a:lnTo>
                  <a:pt x="305218" y="306165"/>
                </a:lnTo>
                <a:cubicBezTo>
                  <a:pt x="284695" y="409750"/>
                  <a:pt x="239689" y="531194"/>
                  <a:pt x="158012" y="659781"/>
                </a:cubicBezTo>
                <a:cubicBezTo>
                  <a:pt x="76335" y="531194"/>
                  <a:pt x="31329" y="409750"/>
                  <a:pt x="10806" y="306165"/>
                </a:cubicBezTo>
                <a:lnTo>
                  <a:pt x="0" y="233249"/>
                </a:lnTo>
                <a:lnTo>
                  <a:pt x="3005" y="233249"/>
                </a:lnTo>
                <a:lnTo>
                  <a:pt x="0" y="213266"/>
                </a:lnTo>
                <a:cubicBezTo>
                  <a:pt x="0" y="95482"/>
                  <a:pt x="71107" y="0"/>
                  <a:pt x="158821" y="0"/>
                </a:cubicBezTo>
                <a:close/>
              </a:path>
            </a:pathLst>
          </a:cu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34" name="syringe zoom">
            <a:extLst>
              <a:ext uri="{FF2B5EF4-FFF2-40B4-BE49-F238E27FC236}">
                <a16:creationId xmlns:a16="http://schemas.microsoft.com/office/drawing/2014/main" id="{6674005F-55DC-C343-BD38-3AC68F059CB6}"/>
              </a:ext>
            </a:extLst>
          </p:cNvPr>
          <p:cNvGrpSpPr/>
          <p:nvPr/>
        </p:nvGrpSpPr>
        <p:grpSpPr>
          <a:xfrm>
            <a:off x="6406951" y="523016"/>
            <a:ext cx="1511711" cy="1538810"/>
            <a:chOff x="3188738" y="1514945"/>
            <a:chExt cx="1511711" cy="1538810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7FAD63A2-CDE0-2A43-A460-3CE451444E59}"/>
                </a:ext>
              </a:extLst>
            </p:cNvPr>
            <p:cNvGrpSpPr/>
            <p:nvPr/>
          </p:nvGrpSpPr>
          <p:grpSpPr>
            <a:xfrm>
              <a:off x="3188738" y="1514945"/>
              <a:ext cx="1304787" cy="1356854"/>
              <a:chOff x="3245793" y="1849563"/>
              <a:chExt cx="810905" cy="810906"/>
            </a:xfrm>
          </p:grpSpPr>
          <p:sp>
            <p:nvSpPr>
              <p:cNvPr id="441" name="Freeform 440">
                <a:extLst>
                  <a:ext uri="{FF2B5EF4-FFF2-40B4-BE49-F238E27FC236}">
                    <a16:creationId xmlns:a16="http://schemas.microsoft.com/office/drawing/2014/main" id="{AFD75169-4563-DD49-A79D-27DCE020E5B5}"/>
                  </a:ext>
                </a:extLst>
              </p:cNvPr>
              <p:cNvSpPr/>
              <p:nvPr/>
            </p:nvSpPr>
            <p:spPr bwMode="auto">
              <a:xfrm>
                <a:off x="3410940" y="2171931"/>
                <a:ext cx="464246" cy="488538"/>
              </a:xfrm>
              <a:custGeom>
                <a:avLst/>
                <a:gdLst>
                  <a:gd name="connsiteX0" fmla="*/ 0 w 464246"/>
                  <a:gd name="connsiteY0" fmla="*/ 0 h 488538"/>
                  <a:gd name="connsiteX1" fmla="*/ 464246 w 464246"/>
                  <a:gd name="connsiteY1" fmla="*/ 0 h 488538"/>
                  <a:gd name="connsiteX2" fmla="*/ 464246 w 464246"/>
                  <a:gd name="connsiteY2" fmla="*/ 419732 h 488538"/>
                  <a:gd name="connsiteX3" fmla="*/ 396183 w 464246"/>
                  <a:gd name="connsiteY3" fmla="*/ 456676 h 488538"/>
                  <a:gd name="connsiteX4" fmla="*/ 238362 w 464246"/>
                  <a:gd name="connsiteY4" fmla="*/ 488538 h 488538"/>
                  <a:gd name="connsiteX5" fmla="*/ 11669 w 464246"/>
                  <a:gd name="connsiteY5" fmla="*/ 419293 h 488538"/>
                  <a:gd name="connsiteX6" fmla="*/ 0 w 464246"/>
                  <a:gd name="connsiteY6" fmla="*/ 409665 h 488538"/>
                  <a:gd name="connsiteX7" fmla="*/ 0 w 464246"/>
                  <a:gd name="connsiteY7" fmla="*/ 0 h 488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246" h="488538">
                    <a:moveTo>
                      <a:pt x="0" y="0"/>
                    </a:moveTo>
                    <a:lnTo>
                      <a:pt x="464246" y="0"/>
                    </a:lnTo>
                    <a:lnTo>
                      <a:pt x="464246" y="419732"/>
                    </a:lnTo>
                    <a:lnTo>
                      <a:pt x="396183" y="456676"/>
                    </a:lnTo>
                    <a:cubicBezTo>
                      <a:pt x="347675" y="477193"/>
                      <a:pt x="294344" y="488538"/>
                      <a:pt x="238362" y="488538"/>
                    </a:cubicBezTo>
                    <a:cubicBezTo>
                      <a:pt x="154390" y="488538"/>
                      <a:pt x="76380" y="463011"/>
                      <a:pt x="11669" y="419293"/>
                    </a:cubicBezTo>
                    <a:lnTo>
                      <a:pt x="0" y="4096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A55E5D95-B930-A24F-B751-80667AFB9216}"/>
                  </a:ext>
                </a:extLst>
              </p:cNvPr>
              <p:cNvSpPr/>
              <p:nvPr/>
            </p:nvSpPr>
            <p:spPr bwMode="auto">
              <a:xfrm>
                <a:off x="3410940" y="2156712"/>
                <a:ext cx="464246" cy="28339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43" name="Freeform 442">
                <a:extLst>
                  <a:ext uri="{FF2B5EF4-FFF2-40B4-BE49-F238E27FC236}">
                    <a16:creationId xmlns:a16="http://schemas.microsoft.com/office/drawing/2014/main" id="{FFB341BB-B536-6443-BF51-C03DAFCD656B}"/>
                  </a:ext>
                </a:extLst>
              </p:cNvPr>
              <p:cNvSpPr/>
              <p:nvPr/>
            </p:nvSpPr>
            <p:spPr bwMode="auto">
              <a:xfrm>
                <a:off x="3410940" y="1849563"/>
                <a:ext cx="464246" cy="322368"/>
              </a:xfrm>
              <a:custGeom>
                <a:avLst/>
                <a:gdLst>
                  <a:gd name="connsiteX0" fmla="*/ 238362 w 464246"/>
                  <a:gd name="connsiteY0" fmla="*/ 0 h 322368"/>
                  <a:gd name="connsiteX1" fmla="*/ 396183 w 464246"/>
                  <a:gd name="connsiteY1" fmla="*/ 31862 h 322368"/>
                  <a:gd name="connsiteX2" fmla="*/ 464246 w 464246"/>
                  <a:gd name="connsiteY2" fmla="*/ 68806 h 322368"/>
                  <a:gd name="connsiteX3" fmla="*/ 464246 w 464246"/>
                  <a:gd name="connsiteY3" fmla="*/ 322368 h 322368"/>
                  <a:gd name="connsiteX4" fmla="*/ 0 w 464246"/>
                  <a:gd name="connsiteY4" fmla="*/ 322368 h 322368"/>
                  <a:gd name="connsiteX5" fmla="*/ 0 w 464246"/>
                  <a:gd name="connsiteY5" fmla="*/ 78873 h 322368"/>
                  <a:gd name="connsiteX6" fmla="*/ 11669 w 464246"/>
                  <a:gd name="connsiteY6" fmla="*/ 69245 h 322368"/>
                  <a:gd name="connsiteX7" fmla="*/ 238362 w 464246"/>
                  <a:gd name="connsiteY7" fmla="*/ 0 h 322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4246" h="322368">
                    <a:moveTo>
                      <a:pt x="238362" y="0"/>
                    </a:moveTo>
                    <a:cubicBezTo>
                      <a:pt x="294344" y="0"/>
                      <a:pt x="347675" y="11346"/>
                      <a:pt x="396183" y="31862"/>
                    </a:cubicBezTo>
                    <a:lnTo>
                      <a:pt x="464246" y="68806"/>
                    </a:lnTo>
                    <a:lnTo>
                      <a:pt x="464246" y="322368"/>
                    </a:lnTo>
                    <a:lnTo>
                      <a:pt x="0" y="322368"/>
                    </a:lnTo>
                    <a:lnTo>
                      <a:pt x="0" y="78873"/>
                    </a:lnTo>
                    <a:lnTo>
                      <a:pt x="11669" y="69245"/>
                    </a:lnTo>
                    <a:cubicBezTo>
                      <a:pt x="76380" y="25527"/>
                      <a:pt x="154390" y="0"/>
                      <a:pt x="238362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44" name="Freeform 443">
                <a:extLst>
                  <a:ext uri="{FF2B5EF4-FFF2-40B4-BE49-F238E27FC236}">
                    <a16:creationId xmlns:a16="http://schemas.microsoft.com/office/drawing/2014/main" id="{E299065D-EC5F-334C-88C8-F144DE07FAFD}"/>
                  </a:ext>
                </a:extLst>
              </p:cNvPr>
              <p:cNvSpPr/>
              <p:nvPr/>
            </p:nvSpPr>
            <p:spPr bwMode="auto">
              <a:xfrm>
                <a:off x="3621934" y="1849564"/>
                <a:ext cx="39792" cy="321319"/>
              </a:xfrm>
              <a:custGeom>
                <a:avLst/>
                <a:gdLst>
                  <a:gd name="connsiteX0" fmla="*/ 28340 w 39792"/>
                  <a:gd name="connsiteY0" fmla="*/ 0 h 321319"/>
                  <a:gd name="connsiteX1" fmla="*/ 39792 w 39792"/>
                  <a:gd name="connsiteY1" fmla="*/ 1154 h 321319"/>
                  <a:gd name="connsiteX2" fmla="*/ 39792 w 39792"/>
                  <a:gd name="connsiteY2" fmla="*/ 321319 h 321319"/>
                  <a:gd name="connsiteX3" fmla="*/ 0 w 39792"/>
                  <a:gd name="connsiteY3" fmla="*/ 321319 h 321319"/>
                  <a:gd name="connsiteX4" fmla="*/ 0 w 39792"/>
                  <a:gd name="connsiteY4" fmla="*/ 2857 h 321319"/>
                  <a:gd name="connsiteX5" fmla="*/ 28340 w 39792"/>
                  <a:gd name="connsiteY5" fmla="*/ 0 h 321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792" h="321319">
                    <a:moveTo>
                      <a:pt x="28340" y="0"/>
                    </a:moveTo>
                    <a:lnTo>
                      <a:pt x="39792" y="1154"/>
                    </a:lnTo>
                    <a:lnTo>
                      <a:pt x="39792" y="321319"/>
                    </a:lnTo>
                    <a:lnTo>
                      <a:pt x="0" y="321319"/>
                    </a:lnTo>
                    <a:lnTo>
                      <a:pt x="0" y="2857"/>
                    </a:lnTo>
                    <a:lnTo>
                      <a:pt x="283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7330F093-B53C-514F-A896-F6B0065BF1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67060" y="2170882"/>
                <a:ext cx="5089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85C14718-40FD-DD4B-93E6-BE9D427E4984}"/>
                  </a:ext>
                </a:extLst>
              </p:cNvPr>
              <p:cNvCxnSpPr/>
              <p:nvPr/>
            </p:nvCxnSpPr>
            <p:spPr bwMode="auto">
              <a:xfrm>
                <a:off x="3809237" y="2277381"/>
                <a:ext cx="6745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A3CF2065-E8C0-9E4F-B60E-13EBCC5B2D09}"/>
                  </a:ext>
                </a:extLst>
              </p:cNvPr>
              <p:cNvCxnSpPr/>
              <p:nvPr/>
            </p:nvCxnSpPr>
            <p:spPr bwMode="auto">
              <a:xfrm>
                <a:off x="3809237" y="2383881"/>
                <a:ext cx="6745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907F76D3-E8BE-6847-9929-4E21F892A5EC}"/>
                  </a:ext>
                </a:extLst>
              </p:cNvPr>
              <p:cNvCxnSpPr/>
              <p:nvPr/>
            </p:nvCxnSpPr>
            <p:spPr bwMode="auto">
              <a:xfrm>
                <a:off x="3809237" y="2490381"/>
                <a:ext cx="6745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0CC9A933-67F1-644E-82D8-B2A7420E5CF6}"/>
                  </a:ext>
                </a:extLst>
              </p:cNvPr>
              <p:cNvCxnSpPr/>
              <p:nvPr/>
            </p:nvCxnSpPr>
            <p:spPr bwMode="auto">
              <a:xfrm>
                <a:off x="3809237" y="2596881"/>
                <a:ext cx="6745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A996F714-7FB0-764A-A738-B341C76DA3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45793" y="1849563"/>
                <a:ext cx="810905" cy="81090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6B824BF7-95A6-EC44-8971-88593134F5F8}"/>
                </a:ext>
              </a:extLst>
            </p:cNvPr>
            <p:cNvSpPr txBox="1"/>
            <p:nvPr/>
          </p:nvSpPr>
          <p:spPr>
            <a:xfrm>
              <a:off x="3675498" y="2111009"/>
              <a:ext cx="673209" cy="411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9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9E762A40-47AD-8D48-995B-F5EE33E77B3F}"/>
                </a:ext>
              </a:extLst>
            </p:cNvPr>
            <p:cNvSpPr txBox="1"/>
            <p:nvPr/>
          </p:nvSpPr>
          <p:spPr>
            <a:xfrm>
              <a:off x="3676358" y="2282083"/>
              <a:ext cx="673209" cy="411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8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F0150A59-66DC-FF4E-9C14-5D03D89ED601}"/>
                </a:ext>
              </a:extLst>
            </p:cNvPr>
            <p:cNvSpPr txBox="1"/>
            <p:nvPr/>
          </p:nvSpPr>
          <p:spPr>
            <a:xfrm>
              <a:off x="3676358" y="2478082"/>
              <a:ext cx="673209" cy="411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7</a:t>
              </a: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0A62E7A1-E776-C341-8E54-63313C72E3B9}"/>
                </a:ext>
              </a:extLst>
            </p:cNvPr>
            <p:cNvSpPr txBox="1"/>
            <p:nvPr/>
          </p:nvSpPr>
          <p:spPr>
            <a:xfrm>
              <a:off x="4027240" y="1925952"/>
              <a:ext cx="673209" cy="411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10</a:t>
              </a: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1AAE8BE7-D524-FA42-8E1E-FDDB0E7CEF31}"/>
                </a:ext>
              </a:extLst>
            </p:cNvPr>
            <p:cNvSpPr txBox="1"/>
            <p:nvPr/>
          </p:nvSpPr>
          <p:spPr>
            <a:xfrm>
              <a:off x="3669168" y="2641764"/>
              <a:ext cx="673209" cy="411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6</a:t>
              </a:r>
            </a:p>
          </p:txBody>
        </p:sp>
      </p:grpSp>
      <p:sp>
        <p:nvSpPr>
          <p:cNvPr id="451" name="Zoom">
            <a:extLst>
              <a:ext uri="{FF2B5EF4-FFF2-40B4-BE49-F238E27FC236}">
                <a16:creationId xmlns:a16="http://schemas.microsoft.com/office/drawing/2014/main" id="{1112A51D-0458-E14C-8907-6E42F42DFE04}"/>
              </a:ext>
            </a:extLst>
          </p:cNvPr>
          <p:cNvSpPr/>
          <p:nvPr/>
        </p:nvSpPr>
        <p:spPr bwMode="auto">
          <a:xfrm>
            <a:off x="8206228" y="849683"/>
            <a:ext cx="91440" cy="914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D7A8D545-CD0D-AA4F-8D93-EE1CC1FB01A5}"/>
              </a:ext>
            </a:extLst>
          </p:cNvPr>
          <p:cNvCxnSpPr>
            <a:cxnSpLocks/>
            <a:endCxn id="451" idx="0"/>
          </p:cNvCxnSpPr>
          <p:nvPr/>
        </p:nvCxnSpPr>
        <p:spPr bwMode="auto">
          <a:xfrm>
            <a:off x="7179059" y="525950"/>
            <a:ext cx="1072889" cy="3237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153B97E2-0CC6-1645-B0EE-467379FE485A}"/>
              </a:ext>
            </a:extLst>
          </p:cNvPr>
          <p:cNvCxnSpPr>
            <a:cxnSpLocks/>
            <a:stCxn id="451" idx="5"/>
          </p:cNvCxnSpPr>
          <p:nvPr/>
        </p:nvCxnSpPr>
        <p:spPr bwMode="auto">
          <a:xfrm flipH="1">
            <a:off x="7503241" y="927732"/>
            <a:ext cx="781036" cy="7830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847C6D-B321-5749-9067-EA055C223E75}"/>
              </a:ext>
            </a:extLst>
          </p:cNvPr>
          <p:cNvGrpSpPr/>
          <p:nvPr/>
        </p:nvGrpSpPr>
        <p:grpSpPr>
          <a:xfrm>
            <a:off x="4676924" y="193117"/>
            <a:ext cx="1027014" cy="2328107"/>
            <a:chOff x="2807852" y="169164"/>
            <a:chExt cx="1027014" cy="2328107"/>
          </a:xfrm>
        </p:grpSpPr>
        <p:grpSp>
          <p:nvGrpSpPr>
            <p:cNvPr id="461" name="Acetone">
              <a:extLst>
                <a:ext uri="{FF2B5EF4-FFF2-40B4-BE49-F238E27FC236}">
                  <a16:creationId xmlns:a16="http://schemas.microsoft.com/office/drawing/2014/main" id="{BFE696CE-3172-434A-A147-C6A5E52910DC}"/>
                </a:ext>
              </a:extLst>
            </p:cNvPr>
            <p:cNvGrpSpPr/>
            <p:nvPr/>
          </p:nvGrpSpPr>
          <p:grpSpPr>
            <a:xfrm>
              <a:off x="3409298" y="169164"/>
              <a:ext cx="294952" cy="459801"/>
              <a:chOff x="3856978" y="98255"/>
              <a:chExt cx="974572" cy="1280160"/>
            </a:xfrm>
          </p:grpSpPr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73BB8D8F-C656-6949-B4AC-CA0BBF498D4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63175" y="98255"/>
                <a:ext cx="731856" cy="1280160"/>
                <a:chOff x="3077972" y="332550"/>
                <a:chExt cx="914432" cy="1599521"/>
              </a:xfrm>
            </p:grpSpPr>
            <p:sp>
              <p:nvSpPr>
                <p:cNvPr id="472" name="Rounded Rectangle 471">
                  <a:extLst>
                    <a:ext uri="{FF2B5EF4-FFF2-40B4-BE49-F238E27FC236}">
                      <a16:creationId xmlns:a16="http://schemas.microsoft.com/office/drawing/2014/main" id="{1BCD572F-A353-924E-94CB-16C317613628}"/>
                    </a:ext>
                  </a:extLst>
                </p:cNvPr>
                <p:cNvSpPr/>
                <p:nvPr/>
              </p:nvSpPr>
              <p:spPr bwMode="auto">
                <a:xfrm>
                  <a:off x="3078004" y="560471"/>
                  <a:ext cx="914400" cy="1371600"/>
                </a:xfrm>
                <a:prstGeom prst="roundRect">
                  <a:avLst>
                    <a:gd name="adj" fmla="val 26526"/>
                  </a:avLst>
                </a:prstGeom>
                <a:solidFill>
                  <a:srgbClr val="5F74C4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73" name="Rectangle 472">
                  <a:extLst>
                    <a:ext uri="{FF2B5EF4-FFF2-40B4-BE49-F238E27FC236}">
                      <a16:creationId xmlns:a16="http://schemas.microsoft.com/office/drawing/2014/main" id="{D81FB3B3-297F-9845-A124-FB53B71B4121}"/>
                    </a:ext>
                  </a:extLst>
                </p:cNvPr>
                <p:cNvSpPr/>
                <p:nvPr/>
              </p:nvSpPr>
              <p:spPr bwMode="auto">
                <a:xfrm>
                  <a:off x="3397825" y="514535"/>
                  <a:ext cx="274757" cy="45719"/>
                </a:xfrm>
                <a:prstGeom prst="rect">
                  <a:avLst/>
                </a:prstGeom>
                <a:solidFill>
                  <a:srgbClr val="961F28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74" name="Rectangle 473">
                  <a:extLst>
                    <a:ext uri="{FF2B5EF4-FFF2-40B4-BE49-F238E27FC236}">
                      <a16:creationId xmlns:a16="http://schemas.microsoft.com/office/drawing/2014/main" id="{8AF9C0AA-6159-574A-8FB0-A98A0E53255F}"/>
                    </a:ext>
                  </a:extLst>
                </p:cNvPr>
                <p:cNvSpPr/>
                <p:nvPr/>
              </p:nvSpPr>
              <p:spPr bwMode="auto">
                <a:xfrm>
                  <a:off x="3351482" y="332550"/>
                  <a:ext cx="367442" cy="181895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75" name="Rectangle 474">
                  <a:extLst>
                    <a:ext uri="{FF2B5EF4-FFF2-40B4-BE49-F238E27FC236}">
                      <a16:creationId xmlns:a16="http://schemas.microsoft.com/office/drawing/2014/main" id="{DD471AED-8A3E-344F-8022-3C6920EEDB46}"/>
                    </a:ext>
                  </a:extLst>
                </p:cNvPr>
                <p:cNvSpPr/>
                <p:nvPr/>
              </p:nvSpPr>
              <p:spPr bwMode="auto">
                <a:xfrm>
                  <a:off x="3077972" y="859919"/>
                  <a:ext cx="914400" cy="461004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5C0AD1F9-E0B6-2D49-BC78-886C09D58A0F}"/>
                  </a:ext>
                </a:extLst>
              </p:cNvPr>
              <p:cNvSpPr txBox="1"/>
              <p:nvPr/>
            </p:nvSpPr>
            <p:spPr>
              <a:xfrm>
                <a:off x="3856978" y="874033"/>
                <a:ext cx="9745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62" name="DCM">
              <a:extLst>
                <a:ext uri="{FF2B5EF4-FFF2-40B4-BE49-F238E27FC236}">
                  <a16:creationId xmlns:a16="http://schemas.microsoft.com/office/drawing/2014/main" id="{523FE4CA-914B-FC41-B7FF-503EB64CEABC}"/>
                </a:ext>
              </a:extLst>
            </p:cNvPr>
            <p:cNvGrpSpPr/>
            <p:nvPr/>
          </p:nvGrpSpPr>
          <p:grpSpPr>
            <a:xfrm>
              <a:off x="2958133" y="169164"/>
              <a:ext cx="294952" cy="459801"/>
              <a:chOff x="2076329" y="93633"/>
              <a:chExt cx="974572" cy="1280160"/>
            </a:xfrm>
          </p:grpSpPr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CF020D95-254B-EE42-8123-3DFA3914EE4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01578" y="93633"/>
                <a:ext cx="731856" cy="1280160"/>
                <a:chOff x="3077972" y="332550"/>
                <a:chExt cx="914432" cy="1599521"/>
              </a:xfrm>
            </p:grpSpPr>
            <p:sp>
              <p:nvSpPr>
                <p:cNvPr id="466" name="Rounded Rectangle 465">
                  <a:extLst>
                    <a:ext uri="{FF2B5EF4-FFF2-40B4-BE49-F238E27FC236}">
                      <a16:creationId xmlns:a16="http://schemas.microsoft.com/office/drawing/2014/main" id="{26D40AAE-8FF9-6D47-8347-7A73FF241EB8}"/>
                    </a:ext>
                  </a:extLst>
                </p:cNvPr>
                <p:cNvSpPr/>
                <p:nvPr/>
              </p:nvSpPr>
              <p:spPr bwMode="auto">
                <a:xfrm>
                  <a:off x="3078004" y="560471"/>
                  <a:ext cx="914400" cy="1371600"/>
                </a:xfrm>
                <a:prstGeom prst="roundRect">
                  <a:avLst>
                    <a:gd name="adj" fmla="val 26526"/>
                  </a:avLst>
                </a:prstGeom>
                <a:solidFill>
                  <a:srgbClr val="FFFF00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67" name="Rectangle 466">
                  <a:extLst>
                    <a:ext uri="{FF2B5EF4-FFF2-40B4-BE49-F238E27FC236}">
                      <a16:creationId xmlns:a16="http://schemas.microsoft.com/office/drawing/2014/main" id="{EDB9743E-626B-8E44-888D-858CBB9FD18C}"/>
                    </a:ext>
                  </a:extLst>
                </p:cNvPr>
                <p:cNvSpPr/>
                <p:nvPr/>
              </p:nvSpPr>
              <p:spPr bwMode="auto">
                <a:xfrm>
                  <a:off x="3397825" y="514535"/>
                  <a:ext cx="274757" cy="45719"/>
                </a:xfrm>
                <a:prstGeom prst="rect">
                  <a:avLst/>
                </a:prstGeom>
                <a:solidFill>
                  <a:srgbClr val="961F28">
                    <a:alpha val="50196"/>
                  </a:srgb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68" name="Rectangle 467">
                  <a:extLst>
                    <a:ext uri="{FF2B5EF4-FFF2-40B4-BE49-F238E27FC236}">
                      <a16:creationId xmlns:a16="http://schemas.microsoft.com/office/drawing/2014/main" id="{70A13FA0-29BE-BE4D-B466-A27A9968277D}"/>
                    </a:ext>
                  </a:extLst>
                </p:cNvPr>
                <p:cNvSpPr/>
                <p:nvPr/>
              </p:nvSpPr>
              <p:spPr bwMode="auto">
                <a:xfrm>
                  <a:off x="3351482" y="332550"/>
                  <a:ext cx="367442" cy="181895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69" name="Rectangle 468">
                  <a:extLst>
                    <a:ext uri="{FF2B5EF4-FFF2-40B4-BE49-F238E27FC236}">
                      <a16:creationId xmlns:a16="http://schemas.microsoft.com/office/drawing/2014/main" id="{C54B5FF7-254A-524D-A62F-F4750CB0318D}"/>
                    </a:ext>
                  </a:extLst>
                </p:cNvPr>
                <p:cNvSpPr/>
                <p:nvPr/>
              </p:nvSpPr>
              <p:spPr bwMode="auto">
                <a:xfrm>
                  <a:off x="3077972" y="859919"/>
                  <a:ext cx="914400" cy="461004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47EB14D3-5957-214C-AD11-1A64B1FDD8CC}"/>
                  </a:ext>
                </a:extLst>
              </p:cNvPr>
              <p:cNvSpPr txBox="1"/>
              <p:nvPr/>
            </p:nvSpPr>
            <p:spPr>
              <a:xfrm>
                <a:off x="2076329" y="881984"/>
                <a:ext cx="9745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0017596-0BDE-9B41-B432-62BEFD07001E}"/>
                </a:ext>
              </a:extLst>
            </p:cNvPr>
            <p:cNvGrpSpPr/>
            <p:nvPr/>
          </p:nvGrpSpPr>
          <p:grpSpPr>
            <a:xfrm>
              <a:off x="2807852" y="558491"/>
              <a:ext cx="1027014" cy="1938780"/>
              <a:chOff x="4054399" y="321795"/>
              <a:chExt cx="1027014" cy="193878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36602EA-E6E8-2845-BD19-8A64602A91D1}"/>
                  </a:ext>
                </a:extLst>
              </p:cNvPr>
              <p:cNvSpPr/>
              <p:nvPr/>
            </p:nvSpPr>
            <p:spPr bwMode="auto">
              <a:xfrm>
                <a:off x="4062587" y="1513612"/>
                <a:ext cx="1018826" cy="746963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9D4B6351-F17B-544D-9DFA-BD84F7B9F329}"/>
                  </a:ext>
                </a:extLst>
              </p:cNvPr>
              <p:cNvSpPr/>
              <p:nvPr/>
            </p:nvSpPr>
            <p:spPr bwMode="auto">
              <a:xfrm>
                <a:off x="4124369" y="1455046"/>
                <a:ext cx="895262" cy="5384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B573E1D3-F732-D241-98C9-ACC6A6368006}"/>
                  </a:ext>
                </a:extLst>
              </p:cNvPr>
              <p:cNvSpPr/>
              <p:nvPr/>
            </p:nvSpPr>
            <p:spPr bwMode="auto">
              <a:xfrm>
                <a:off x="4062587" y="1116503"/>
                <a:ext cx="1018826" cy="342904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5690D033-3968-A44D-8B21-646123E1DEE9}"/>
                  </a:ext>
                </a:extLst>
              </p:cNvPr>
              <p:cNvSpPr/>
              <p:nvPr/>
            </p:nvSpPr>
            <p:spPr bwMode="auto">
              <a:xfrm>
                <a:off x="4124369" y="1057936"/>
                <a:ext cx="895262" cy="5384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1281A666-1DC4-244F-BB56-514FDDC9A7C8}"/>
                  </a:ext>
                </a:extLst>
              </p:cNvPr>
              <p:cNvSpPr/>
              <p:nvPr/>
            </p:nvSpPr>
            <p:spPr bwMode="auto">
              <a:xfrm>
                <a:off x="4062587" y="719149"/>
                <a:ext cx="1018826" cy="342904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517257AD-95E5-1D4C-861C-FCE24C6E1852}"/>
                  </a:ext>
                </a:extLst>
              </p:cNvPr>
              <p:cNvSpPr/>
              <p:nvPr/>
            </p:nvSpPr>
            <p:spPr bwMode="auto">
              <a:xfrm>
                <a:off x="4124369" y="660582"/>
                <a:ext cx="895262" cy="5384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2898C4F1-86F9-264B-9332-44C5477B3F6C}"/>
                  </a:ext>
                </a:extLst>
              </p:cNvPr>
              <p:cNvSpPr/>
              <p:nvPr/>
            </p:nvSpPr>
            <p:spPr bwMode="auto">
              <a:xfrm>
                <a:off x="4054399" y="321795"/>
                <a:ext cx="1018826" cy="342904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ED778DDB-0E41-4D4A-894D-81503AFF9241}"/>
                </a:ext>
              </a:extLst>
            </p:cNvPr>
            <p:cNvSpPr/>
            <p:nvPr/>
          </p:nvSpPr>
          <p:spPr bwMode="auto">
            <a:xfrm>
              <a:off x="2829232" y="1405767"/>
              <a:ext cx="1005634" cy="23673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E2762222-777F-4843-837B-1F60AF94569F}"/>
                </a:ext>
              </a:extLst>
            </p:cNvPr>
            <p:cNvSpPr/>
            <p:nvPr/>
          </p:nvSpPr>
          <p:spPr bwMode="auto">
            <a:xfrm>
              <a:off x="2823858" y="1010109"/>
              <a:ext cx="1005634" cy="23673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58F5C2E7-749F-304F-952F-6546C8F55962}"/>
                </a:ext>
              </a:extLst>
            </p:cNvPr>
            <p:cNvSpPr/>
            <p:nvPr/>
          </p:nvSpPr>
          <p:spPr bwMode="auto">
            <a:xfrm>
              <a:off x="2814448" y="1816294"/>
              <a:ext cx="1005634" cy="60625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2" name="Rectangle 481">
            <a:extLst>
              <a:ext uri="{FF2B5EF4-FFF2-40B4-BE49-F238E27FC236}">
                <a16:creationId xmlns:a16="http://schemas.microsoft.com/office/drawing/2014/main" id="{54427B3D-E401-F448-BF15-58A0DC285076}"/>
              </a:ext>
            </a:extLst>
          </p:cNvPr>
          <p:cNvSpPr/>
          <p:nvPr/>
        </p:nvSpPr>
        <p:spPr bwMode="auto">
          <a:xfrm>
            <a:off x="152399" y="133350"/>
            <a:ext cx="3556863" cy="685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chemeClr val="bg1"/>
                </a:solidFill>
              </a:rPr>
              <a:t>Reconstitution</a:t>
            </a:r>
            <a:endParaRPr kumimoji="0" lang="en-US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3" name="Right Arrow 482">
            <a:extLst>
              <a:ext uri="{FF2B5EF4-FFF2-40B4-BE49-F238E27FC236}">
                <a16:creationId xmlns:a16="http://schemas.microsoft.com/office/drawing/2014/main" id="{F6600B9C-0B33-DA48-8A01-DCAACE105809}"/>
              </a:ext>
            </a:extLst>
          </p:cNvPr>
          <p:cNvSpPr/>
          <p:nvPr/>
        </p:nvSpPr>
        <p:spPr bwMode="auto">
          <a:xfrm>
            <a:off x="2579114" y="4296138"/>
            <a:ext cx="610852" cy="247920"/>
          </a:xfrm>
          <a:prstGeom prst="rightArrow">
            <a:avLst>
              <a:gd name="adj1" fmla="val 26313"/>
              <a:gd name="adj2" fmla="val 109730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4" name="Right Arrow 483">
            <a:extLst>
              <a:ext uri="{FF2B5EF4-FFF2-40B4-BE49-F238E27FC236}">
                <a16:creationId xmlns:a16="http://schemas.microsoft.com/office/drawing/2014/main" id="{5E09B647-AD5E-2B43-B19B-EE01B56FDF05}"/>
              </a:ext>
            </a:extLst>
          </p:cNvPr>
          <p:cNvSpPr/>
          <p:nvPr/>
        </p:nvSpPr>
        <p:spPr bwMode="auto">
          <a:xfrm>
            <a:off x="5732690" y="4269649"/>
            <a:ext cx="511231" cy="247920"/>
          </a:xfrm>
          <a:prstGeom prst="rightArrow">
            <a:avLst>
              <a:gd name="adj1" fmla="val 26313"/>
              <a:gd name="adj2" fmla="val 109730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5" name="Right Arrow 484">
            <a:extLst>
              <a:ext uri="{FF2B5EF4-FFF2-40B4-BE49-F238E27FC236}">
                <a16:creationId xmlns:a16="http://schemas.microsoft.com/office/drawing/2014/main" id="{9B961D6F-2D11-714C-BF53-FB47E16FBB9B}"/>
              </a:ext>
            </a:extLst>
          </p:cNvPr>
          <p:cNvSpPr/>
          <p:nvPr/>
        </p:nvSpPr>
        <p:spPr bwMode="auto">
          <a:xfrm rot="16200000">
            <a:off x="7060811" y="2072575"/>
            <a:ext cx="511231" cy="247920"/>
          </a:xfrm>
          <a:prstGeom prst="rightArrow">
            <a:avLst>
              <a:gd name="adj1" fmla="val 26313"/>
              <a:gd name="adj2" fmla="val 109730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6" name="Right Arrow 485">
            <a:extLst>
              <a:ext uri="{FF2B5EF4-FFF2-40B4-BE49-F238E27FC236}">
                <a16:creationId xmlns:a16="http://schemas.microsoft.com/office/drawing/2014/main" id="{F6F89033-BF7D-E443-A00B-F702B281C996}"/>
              </a:ext>
            </a:extLst>
          </p:cNvPr>
          <p:cNvSpPr/>
          <p:nvPr/>
        </p:nvSpPr>
        <p:spPr bwMode="auto">
          <a:xfrm rot="10800000">
            <a:off x="5817174" y="1192204"/>
            <a:ext cx="511231" cy="247920"/>
          </a:xfrm>
          <a:prstGeom prst="rightArrow">
            <a:avLst>
              <a:gd name="adj1" fmla="val 26313"/>
              <a:gd name="adj2" fmla="val 109730"/>
            </a:avLst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B21C17-3116-4940-A3FD-E04BF168F1DE}"/>
              </a:ext>
            </a:extLst>
          </p:cNvPr>
          <p:cNvSpPr txBox="1"/>
          <p:nvPr/>
        </p:nvSpPr>
        <p:spPr>
          <a:xfrm>
            <a:off x="6302853" y="122785"/>
            <a:ext cx="213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/>
              <a:t>13</a:t>
            </a:r>
            <a:r>
              <a:rPr lang="en-US" dirty="0"/>
              <a:t>C-Caffeine ISTD</a:t>
            </a:r>
            <a:endParaRPr lang="en-US" baseline="30000" dirty="0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BF9BE49B-78AC-2A4D-BDA0-6AE8E016FFC8}"/>
              </a:ext>
            </a:extLst>
          </p:cNvPr>
          <p:cNvSpPr txBox="1"/>
          <p:nvPr/>
        </p:nvSpPr>
        <p:spPr>
          <a:xfrm>
            <a:off x="3049157" y="776551"/>
            <a:ext cx="150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QQQ LC/MS-MS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A10401F-E89E-FE40-AC85-2C844CCA8BDA}"/>
              </a:ext>
            </a:extLst>
          </p:cNvPr>
          <p:cNvGrpSpPr/>
          <p:nvPr/>
        </p:nvGrpSpPr>
        <p:grpSpPr>
          <a:xfrm>
            <a:off x="2577564" y="1408705"/>
            <a:ext cx="1967348" cy="1122578"/>
            <a:chOff x="3939954" y="1031154"/>
            <a:chExt cx="1967348" cy="112257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91E474F-6F1A-B74F-9BB0-929E6FD5E9B2}"/>
                </a:ext>
              </a:extLst>
            </p:cNvPr>
            <p:cNvGrpSpPr/>
            <p:nvPr/>
          </p:nvGrpSpPr>
          <p:grpSpPr>
            <a:xfrm>
              <a:off x="3939954" y="1031154"/>
              <a:ext cx="1967348" cy="1122578"/>
              <a:chOff x="4074916" y="875648"/>
              <a:chExt cx="1967348" cy="1122578"/>
            </a:xfrm>
          </p:grpSpPr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616EA9E7-ABAA-6A44-A8D8-05394EF58E8B}"/>
                  </a:ext>
                </a:extLst>
              </p:cNvPr>
              <p:cNvSpPr/>
              <p:nvPr/>
            </p:nvSpPr>
            <p:spPr bwMode="auto">
              <a:xfrm>
                <a:off x="4459318" y="875648"/>
                <a:ext cx="1582946" cy="1122578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5" name="Delay 44">
                <a:extLst>
                  <a:ext uri="{FF2B5EF4-FFF2-40B4-BE49-F238E27FC236}">
                    <a16:creationId xmlns:a16="http://schemas.microsoft.com/office/drawing/2014/main" id="{F8059FC2-6D75-E54B-B6DD-32C044425DB2}"/>
                  </a:ext>
                </a:extLst>
              </p:cNvPr>
              <p:cNvSpPr/>
              <p:nvPr/>
            </p:nvSpPr>
            <p:spPr bwMode="auto">
              <a:xfrm rot="10800000">
                <a:off x="4074916" y="991787"/>
                <a:ext cx="385165" cy="375763"/>
              </a:xfrm>
              <a:prstGeom prst="flowChartDelay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328DD79-6C52-8B4F-ACB1-29C4B15808EC}"/>
                </a:ext>
              </a:extLst>
            </p:cNvPr>
            <p:cNvGrpSpPr/>
            <p:nvPr/>
          </p:nvGrpSpPr>
          <p:grpSpPr>
            <a:xfrm>
              <a:off x="4328389" y="1049545"/>
              <a:ext cx="673209" cy="1032945"/>
              <a:chOff x="4328389" y="1049545"/>
              <a:chExt cx="673209" cy="1032945"/>
            </a:xfrm>
          </p:grpSpPr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01C9B2BA-3181-F643-9DF1-AA70E628ABAD}"/>
                  </a:ext>
                </a:extLst>
              </p:cNvPr>
              <p:cNvSpPr/>
              <p:nvPr/>
            </p:nvSpPr>
            <p:spPr bwMode="auto">
              <a:xfrm>
                <a:off x="4328389" y="1049545"/>
                <a:ext cx="673209" cy="1032945"/>
              </a:xfrm>
              <a:prstGeom prst="rect">
                <a:avLst/>
              </a:prstGeom>
              <a:solidFill>
                <a:schemeClr val="tx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E90D3821-8AB0-9B47-9C2C-05F84FFDE50E}"/>
                  </a:ext>
                </a:extLst>
              </p:cNvPr>
              <p:cNvSpPr/>
              <p:nvPr/>
            </p:nvSpPr>
            <p:spPr bwMode="auto">
              <a:xfrm>
                <a:off x="4456931" y="1743009"/>
                <a:ext cx="367814" cy="332670"/>
              </a:xfrm>
              <a:prstGeom prst="rect">
                <a:avLst/>
              </a:prstGeom>
              <a:solidFill>
                <a:schemeClr val="bg2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708F881E-5AEE-594A-81FE-54BF02052F38}"/>
              </a:ext>
            </a:extLst>
          </p:cNvPr>
          <p:cNvSpPr txBox="1"/>
          <p:nvPr/>
        </p:nvSpPr>
        <p:spPr>
          <a:xfrm>
            <a:off x="3340321" y="1632164"/>
            <a:ext cx="150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ESI</a:t>
            </a:r>
          </a:p>
          <a:p>
            <a:pPr algn="ctr"/>
            <a:r>
              <a:rPr lang="en-US" dirty="0"/>
              <a:t>+ / -</a:t>
            </a:r>
          </a:p>
        </p:txBody>
      </p:sp>
    </p:spTree>
    <p:extLst>
      <p:ext uri="{BB962C8B-B14F-4D97-AF65-F5344CB8AC3E}">
        <p14:creationId xmlns:p14="http://schemas.microsoft.com/office/powerpoint/2010/main" val="160865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0" animBg="1"/>
      <p:bldP spid="433" grpId="0" animBg="1"/>
      <p:bldP spid="451" grpId="0" animBg="1"/>
      <p:bldP spid="483" grpId="0" animBg="1"/>
      <p:bldP spid="484" grpId="0" animBg="1"/>
      <p:bldP spid="485" grpId="0" animBg="1"/>
      <p:bldP spid="486" grpId="0" animBg="1"/>
      <p:bldP spid="50" grpId="0"/>
      <p:bldP spid="487" grpId="0"/>
      <p:bldP spid="2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3597A64-8000-AA42-9625-B972D8054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843697"/>
              </p:ext>
            </p:extLst>
          </p:nvPr>
        </p:nvGraphicFramePr>
        <p:xfrm>
          <a:off x="-76200" y="-89000"/>
          <a:ext cx="4876800" cy="5099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3D40311-BF0C-3742-B6AC-279B031E0E3F}"/>
              </a:ext>
            </a:extLst>
          </p:cNvPr>
          <p:cNvSpPr txBox="1"/>
          <p:nvPr/>
        </p:nvSpPr>
        <p:spPr>
          <a:xfrm>
            <a:off x="123371" y="28453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73C25B-5B43-FD41-B864-3E48A80D7000}"/>
              </a:ext>
            </a:extLst>
          </p:cNvPr>
          <p:cNvSpPr txBox="1"/>
          <p:nvPr/>
        </p:nvSpPr>
        <p:spPr>
          <a:xfrm>
            <a:off x="557551" y="1233947"/>
            <a:ext cx="58650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2E66B-C4A1-EF48-A5AE-E423A18EF6DF}"/>
              </a:ext>
            </a:extLst>
          </p:cNvPr>
          <p:cNvSpPr txBox="1"/>
          <p:nvPr/>
        </p:nvSpPr>
        <p:spPr>
          <a:xfrm>
            <a:off x="95543" y="414993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86B0F4-7F0E-E744-8663-B6D958A38252}"/>
              </a:ext>
            </a:extLst>
          </p:cNvPr>
          <p:cNvSpPr txBox="1"/>
          <p:nvPr/>
        </p:nvSpPr>
        <p:spPr>
          <a:xfrm>
            <a:off x="693295" y="2209675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B689A-F989-2843-B4EE-5D0528BC2576}"/>
              </a:ext>
            </a:extLst>
          </p:cNvPr>
          <p:cNvSpPr txBox="1"/>
          <p:nvPr/>
        </p:nvSpPr>
        <p:spPr>
          <a:xfrm>
            <a:off x="557550" y="314820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93FEC5-2F47-D743-A849-36C9D23C36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22" t="23174" r="72099" b="52985"/>
          <a:stretch/>
        </p:blipFill>
        <p:spPr>
          <a:xfrm>
            <a:off x="4800600" y="1104178"/>
            <a:ext cx="4147728" cy="25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DCD9996-9563-6A47-9FC9-61B607FB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06" y="1357489"/>
            <a:ext cx="2904473" cy="29044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" y="54638"/>
            <a:ext cx="9144000" cy="857250"/>
          </a:xfrm>
        </p:spPr>
        <p:txBody>
          <a:bodyPr anchor="t"/>
          <a:lstStyle/>
          <a:p>
            <a:r>
              <a:rPr lang="en-US" sz="2400" dirty="0">
                <a:solidFill>
                  <a:srgbClr val="C00000"/>
                </a:solidFill>
              </a:rPr>
              <a:t>Purchase rate is a strong indicator of pesticide detection.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130FD-6D0F-184C-A373-FCF9CB2C04F6}"/>
              </a:ext>
            </a:extLst>
          </p:cNvPr>
          <p:cNvSpPr/>
          <p:nvPr/>
        </p:nvSpPr>
        <p:spPr bwMode="auto">
          <a:xfrm>
            <a:off x="225056" y="668966"/>
            <a:ext cx="3508744" cy="403859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Imidacloprid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highest-detected neonicotinoid.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Fipronil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highest-detected 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fiprole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Purchase rates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directly associated with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detection freq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..</a:t>
            </a: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All sites sampled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All matrices included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59CCF4D-CBA8-DE4C-917E-406BD0CAB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628"/>
          <a:stretch/>
        </p:blipFill>
        <p:spPr>
          <a:xfrm>
            <a:off x="4117459" y="517391"/>
            <a:ext cx="4801485" cy="43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8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9C0B1E07-7B79-754E-97CD-283D0DA6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88" y="772348"/>
            <a:ext cx="4633888" cy="33700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85774A-B55C-7042-ACFB-86F3074A2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628"/>
          <a:stretch/>
        </p:blipFill>
        <p:spPr>
          <a:xfrm>
            <a:off x="4705350" y="628904"/>
            <a:ext cx="4319418" cy="388569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55C51C-8D50-F34E-8335-A8F399805C3B}"/>
              </a:ext>
            </a:extLst>
          </p:cNvPr>
          <p:cNvSpPr/>
          <p:nvPr/>
        </p:nvSpPr>
        <p:spPr bwMode="auto">
          <a:xfrm>
            <a:off x="5473959" y="905019"/>
            <a:ext cx="659604" cy="151802"/>
          </a:xfrm>
          <a:prstGeom prst="rect">
            <a:avLst/>
          </a:prstGeom>
          <a:solidFill>
            <a:srgbClr val="C6417D">
              <a:alpha val="25098"/>
            </a:srgbClr>
          </a:solidFill>
          <a:ln w="9525" cap="flat" cmpd="sng" algn="ctr">
            <a:solidFill>
              <a:srgbClr val="C6417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05558E-781C-5E46-A6D1-31865A7B21B2}"/>
              </a:ext>
            </a:extLst>
          </p:cNvPr>
          <p:cNvSpPr/>
          <p:nvPr/>
        </p:nvSpPr>
        <p:spPr bwMode="auto">
          <a:xfrm>
            <a:off x="5349551" y="3065804"/>
            <a:ext cx="784012" cy="151802"/>
          </a:xfrm>
          <a:prstGeom prst="rect">
            <a:avLst/>
          </a:prstGeom>
          <a:solidFill>
            <a:srgbClr val="FDA635">
              <a:alpha val="25098"/>
            </a:srgbClr>
          </a:solidFill>
          <a:ln w="9525" cap="flat" cmpd="sng" algn="ctr">
            <a:solidFill>
              <a:srgbClr val="FDA63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A37FCE-7372-0E43-B309-E97797754F3E}"/>
              </a:ext>
            </a:extLst>
          </p:cNvPr>
          <p:cNvSpPr/>
          <p:nvPr/>
        </p:nvSpPr>
        <p:spPr bwMode="auto">
          <a:xfrm>
            <a:off x="5473959" y="2338195"/>
            <a:ext cx="659604" cy="151802"/>
          </a:xfrm>
          <a:prstGeom prst="rect">
            <a:avLst/>
          </a:prstGeom>
          <a:solidFill>
            <a:srgbClr val="591FA5">
              <a:alpha val="25098"/>
            </a:srgbClr>
          </a:solidFill>
          <a:ln w="9525" cap="flat" cmpd="sng" algn="ctr">
            <a:solidFill>
              <a:srgbClr val="591FA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A52337-B09A-1741-8307-0739DF64E340}"/>
              </a:ext>
            </a:extLst>
          </p:cNvPr>
          <p:cNvCxnSpPr>
            <a:cxnSpLocks/>
          </p:cNvCxnSpPr>
          <p:nvPr/>
        </p:nvCxnSpPr>
        <p:spPr bwMode="auto">
          <a:xfrm>
            <a:off x="4295147" y="1736978"/>
            <a:ext cx="1178812" cy="6716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91FA5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3C6855-C88A-5F4B-91C5-99EC61074AD1}"/>
              </a:ext>
            </a:extLst>
          </p:cNvPr>
          <p:cNvCxnSpPr>
            <a:cxnSpLocks/>
          </p:cNvCxnSpPr>
          <p:nvPr/>
        </p:nvCxnSpPr>
        <p:spPr bwMode="auto">
          <a:xfrm flipV="1">
            <a:off x="4295147" y="923196"/>
            <a:ext cx="1178812" cy="117900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6417D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7DCF1F-FC42-254C-B790-D51E6D8605B0}"/>
              </a:ext>
            </a:extLst>
          </p:cNvPr>
          <p:cNvCxnSpPr>
            <a:cxnSpLocks/>
          </p:cNvCxnSpPr>
          <p:nvPr/>
        </p:nvCxnSpPr>
        <p:spPr bwMode="auto">
          <a:xfrm>
            <a:off x="4287394" y="2720587"/>
            <a:ext cx="1062157" cy="4211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CA12A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Title 51">
            <a:extLst>
              <a:ext uri="{FF2B5EF4-FFF2-40B4-BE49-F238E27FC236}">
                <a16:creationId xmlns:a16="http://schemas.microsoft.com/office/drawing/2014/main" id="{F696DD61-5715-7542-989D-132AE290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9E48512-B823-F440-BC01-8C01FCBA3CB2}"/>
              </a:ext>
            </a:extLst>
          </p:cNvPr>
          <p:cNvSpPr txBox="1">
            <a:spLocks/>
          </p:cNvSpPr>
          <p:nvPr/>
        </p:nvSpPr>
        <p:spPr bwMode="auto">
          <a:xfrm>
            <a:off x="10886" y="54638"/>
            <a:ext cx="9144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kern="0" dirty="0">
                <a:solidFill>
                  <a:srgbClr val="C00000"/>
                </a:solidFill>
              </a:rPr>
              <a:t>Purchase rate </a:t>
            </a:r>
            <a:r>
              <a:rPr lang="en-US" sz="2400" dirty="0">
                <a:solidFill>
                  <a:srgbClr val="C00000"/>
                </a:solidFill>
              </a:rPr>
              <a:t>is a </a:t>
            </a:r>
            <a:r>
              <a:rPr lang="en-US" sz="2400" kern="0" dirty="0">
                <a:solidFill>
                  <a:srgbClr val="C00000"/>
                </a:solidFill>
              </a:rPr>
              <a:t>strong indicator of pesticide detection.</a:t>
            </a:r>
          </a:p>
        </p:txBody>
      </p:sp>
    </p:spTree>
    <p:extLst>
      <p:ext uri="{BB962C8B-B14F-4D97-AF65-F5344CB8AC3E}">
        <p14:creationId xmlns:p14="http://schemas.microsoft.com/office/powerpoint/2010/main" val="401458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EB893E77-C235-A642-BEB0-F81F4EFCF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36" y="1164650"/>
            <a:ext cx="4093676" cy="297721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610A92B-7398-DE4B-9A02-E21C0F90AB33}"/>
              </a:ext>
            </a:extLst>
          </p:cNvPr>
          <p:cNvGrpSpPr>
            <a:grpSpLocks noChangeAspect="1"/>
          </p:cNvGrpSpPr>
          <p:nvPr/>
        </p:nvGrpSpPr>
        <p:grpSpPr>
          <a:xfrm>
            <a:off x="4559547" y="45602"/>
            <a:ext cx="4467692" cy="4754571"/>
            <a:chOff x="4582885" y="127986"/>
            <a:chExt cx="4221070" cy="44921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A8A2FF5-7709-7E4D-885E-29FD469B6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96" t="6116" r="55622" b="51522"/>
            <a:stretch/>
          </p:blipFill>
          <p:spPr>
            <a:xfrm>
              <a:off x="4582885" y="127986"/>
              <a:ext cx="4221069" cy="211455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4581C30-43F0-5745-8068-87AC0604C03A}"/>
                </a:ext>
              </a:extLst>
            </p:cNvPr>
            <p:cNvGrpSpPr/>
            <p:nvPr/>
          </p:nvGrpSpPr>
          <p:grpSpPr>
            <a:xfrm>
              <a:off x="4582886" y="2315884"/>
              <a:ext cx="4221069" cy="2304215"/>
              <a:chOff x="4703201" y="457200"/>
              <a:chExt cx="4221069" cy="2304215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D876FEB-1CAC-9C47-BD39-E64E95C241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4147" t="6116" r="13572" b="51522"/>
              <a:stretch/>
            </p:blipFill>
            <p:spPr>
              <a:xfrm>
                <a:off x="4703201" y="457200"/>
                <a:ext cx="4221069" cy="211455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B6244FF-87E1-EF4D-A12C-E8F8C4530F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8478" t="90586" r="13566" b="4647"/>
              <a:stretch/>
            </p:blipFill>
            <p:spPr>
              <a:xfrm>
                <a:off x="6133414" y="2523462"/>
                <a:ext cx="2790856" cy="237953"/>
              </a:xfrm>
              <a:prstGeom prst="rect">
                <a:avLst/>
              </a:prstGeom>
            </p:spPr>
          </p:pic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A784778-02DE-604D-B9E6-24F0DBCBF4EA}"/>
              </a:ext>
            </a:extLst>
          </p:cNvPr>
          <p:cNvSpPr/>
          <p:nvPr/>
        </p:nvSpPr>
        <p:spPr bwMode="auto">
          <a:xfrm>
            <a:off x="5332651" y="457022"/>
            <a:ext cx="788471" cy="151802"/>
          </a:xfrm>
          <a:prstGeom prst="rect">
            <a:avLst/>
          </a:prstGeom>
          <a:solidFill>
            <a:srgbClr val="C6417D">
              <a:alpha val="25098"/>
            </a:srgbClr>
          </a:solidFill>
          <a:ln w="9525" cap="flat" cmpd="sng" algn="ctr">
            <a:solidFill>
              <a:srgbClr val="C6417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B0D081-FE45-5246-8A85-2E77B29C2C8D}"/>
              </a:ext>
            </a:extLst>
          </p:cNvPr>
          <p:cNvSpPr/>
          <p:nvPr/>
        </p:nvSpPr>
        <p:spPr bwMode="auto">
          <a:xfrm>
            <a:off x="5323403" y="2619399"/>
            <a:ext cx="780422" cy="151802"/>
          </a:xfrm>
          <a:prstGeom prst="rect">
            <a:avLst/>
          </a:prstGeom>
          <a:solidFill>
            <a:srgbClr val="C6417D">
              <a:alpha val="25098"/>
            </a:srgbClr>
          </a:solidFill>
          <a:ln w="9525" cap="flat" cmpd="sng" algn="ctr">
            <a:solidFill>
              <a:srgbClr val="C6417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DDF302-2EC2-814C-8174-46B446A34997}"/>
              </a:ext>
            </a:extLst>
          </p:cNvPr>
          <p:cNvSpPr/>
          <p:nvPr/>
        </p:nvSpPr>
        <p:spPr bwMode="auto">
          <a:xfrm>
            <a:off x="5181599" y="1693290"/>
            <a:ext cx="951963" cy="151802"/>
          </a:xfrm>
          <a:prstGeom prst="rect">
            <a:avLst/>
          </a:prstGeom>
          <a:solidFill>
            <a:srgbClr val="FDA635">
              <a:alpha val="25098"/>
            </a:srgbClr>
          </a:solidFill>
          <a:ln w="9525" cap="flat" cmpd="sng" algn="ctr">
            <a:solidFill>
              <a:srgbClr val="FDA63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485CF9-97FF-D848-BDFD-0C2D4CBF28D4}"/>
              </a:ext>
            </a:extLst>
          </p:cNvPr>
          <p:cNvSpPr/>
          <p:nvPr/>
        </p:nvSpPr>
        <p:spPr bwMode="auto">
          <a:xfrm>
            <a:off x="5171120" y="3190067"/>
            <a:ext cx="951963" cy="151802"/>
          </a:xfrm>
          <a:prstGeom prst="rect">
            <a:avLst/>
          </a:prstGeom>
          <a:solidFill>
            <a:srgbClr val="FDA635">
              <a:alpha val="25098"/>
            </a:srgbClr>
          </a:solidFill>
          <a:ln w="9525" cap="flat" cmpd="sng" algn="ctr">
            <a:solidFill>
              <a:srgbClr val="FDA63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5444FB-CD92-4448-B43C-5161F0BC68CE}"/>
              </a:ext>
            </a:extLst>
          </p:cNvPr>
          <p:cNvSpPr/>
          <p:nvPr/>
        </p:nvSpPr>
        <p:spPr bwMode="auto">
          <a:xfrm>
            <a:off x="5330837" y="1282569"/>
            <a:ext cx="780423" cy="151802"/>
          </a:xfrm>
          <a:prstGeom prst="rect">
            <a:avLst/>
          </a:prstGeom>
          <a:solidFill>
            <a:srgbClr val="591FA5">
              <a:alpha val="25098"/>
            </a:srgbClr>
          </a:solidFill>
          <a:ln w="9525" cap="flat" cmpd="sng" algn="ctr">
            <a:solidFill>
              <a:srgbClr val="591FA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2DE09F-AA87-424A-9C7F-FE7C7CA476C9}"/>
              </a:ext>
            </a:extLst>
          </p:cNvPr>
          <p:cNvSpPr/>
          <p:nvPr/>
        </p:nvSpPr>
        <p:spPr bwMode="auto">
          <a:xfrm>
            <a:off x="5323403" y="2771201"/>
            <a:ext cx="780423" cy="151802"/>
          </a:xfrm>
          <a:prstGeom prst="rect">
            <a:avLst/>
          </a:prstGeom>
          <a:solidFill>
            <a:srgbClr val="591FA5">
              <a:alpha val="25098"/>
            </a:srgbClr>
          </a:solidFill>
          <a:ln w="9525" cap="flat" cmpd="sng" algn="ctr">
            <a:solidFill>
              <a:srgbClr val="591FA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54BE3C9E-9029-A14E-9882-D0F000ECABA3}"/>
              </a:ext>
            </a:extLst>
          </p:cNvPr>
          <p:cNvSpPr txBox="1">
            <a:spLocks/>
          </p:cNvSpPr>
          <p:nvPr/>
        </p:nvSpPr>
        <p:spPr bwMode="auto">
          <a:xfrm>
            <a:off x="10886" y="54638"/>
            <a:ext cx="4561114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kern="0" dirty="0">
                <a:solidFill>
                  <a:srgbClr val="C00000"/>
                </a:solidFill>
              </a:rPr>
              <a:t>Purchase rate </a:t>
            </a:r>
            <a:r>
              <a:rPr lang="en-US" sz="2400" dirty="0">
                <a:solidFill>
                  <a:srgbClr val="C00000"/>
                </a:solidFill>
              </a:rPr>
              <a:t>is a </a:t>
            </a:r>
            <a:r>
              <a:rPr lang="en-US" sz="2400" kern="0" dirty="0">
                <a:solidFill>
                  <a:srgbClr val="C00000"/>
                </a:solidFill>
              </a:rPr>
              <a:t>strong indicator of pesticide detection.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9101D-3CF8-8B4A-94B8-8ECC5CB63E7D}"/>
              </a:ext>
            </a:extLst>
          </p:cNvPr>
          <p:cNvSpPr/>
          <p:nvPr/>
        </p:nvSpPr>
        <p:spPr bwMode="auto">
          <a:xfrm>
            <a:off x="6121122" y="4830738"/>
            <a:ext cx="2376403" cy="2852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/>
              <a:t>Proportions Positive Detections</a:t>
            </a:r>
          </a:p>
        </p:txBody>
      </p:sp>
    </p:spTree>
    <p:extLst>
      <p:ext uri="{BB962C8B-B14F-4D97-AF65-F5344CB8AC3E}">
        <p14:creationId xmlns:p14="http://schemas.microsoft.com/office/powerpoint/2010/main" val="384248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3D5DA4-F49A-D949-A8A7-A6BFFEB22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09"/>
          <a:stretch/>
        </p:blipFill>
        <p:spPr>
          <a:xfrm>
            <a:off x="4100419" y="131445"/>
            <a:ext cx="5043581" cy="4585574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799086A3-2BEE-F84A-8587-B044D40D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55" y="1258311"/>
            <a:ext cx="4093676" cy="29772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9895543-8CF2-9F4B-80E1-206063014025}"/>
              </a:ext>
            </a:extLst>
          </p:cNvPr>
          <p:cNvSpPr/>
          <p:nvPr/>
        </p:nvSpPr>
        <p:spPr bwMode="auto">
          <a:xfrm>
            <a:off x="4997035" y="1037932"/>
            <a:ext cx="779038" cy="151802"/>
          </a:xfrm>
          <a:prstGeom prst="rect">
            <a:avLst/>
          </a:prstGeom>
          <a:solidFill>
            <a:srgbClr val="C6417D">
              <a:alpha val="25098"/>
            </a:srgbClr>
          </a:solidFill>
          <a:ln w="9525" cap="flat" cmpd="sng" algn="ctr">
            <a:solidFill>
              <a:srgbClr val="C6417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D41481-A7F4-994C-B3FE-09C3C8246472}"/>
              </a:ext>
            </a:extLst>
          </p:cNvPr>
          <p:cNvSpPr/>
          <p:nvPr/>
        </p:nvSpPr>
        <p:spPr bwMode="auto">
          <a:xfrm>
            <a:off x="4842207" y="2173872"/>
            <a:ext cx="945059" cy="151802"/>
          </a:xfrm>
          <a:prstGeom prst="rect">
            <a:avLst/>
          </a:prstGeom>
          <a:solidFill>
            <a:srgbClr val="FDA635">
              <a:alpha val="25098"/>
            </a:srgbClr>
          </a:solidFill>
          <a:ln w="9525" cap="flat" cmpd="sng" algn="ctr">
            <a:solidFill>
              <a:srgbClr val="FDA63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0E21AB-FD77-7840-BE4E-ECDB801A6167}"/>
              </a:ext>
            </a:extLst>
          </p:cNvPr>
          <p:cNvSpPr/>
          <p:nvPr/>
        </p:nvSpPr>
        <p:spPr bwMode="auto">
          <a:xfrm>
            <a:off x="4996342" y="1314109"/>
            <a:ext cx="780423" cy="151802"/>
          </a:xfrm>
          <a:prstGeom prst="rect">
            <a:avLst/>
          </a:prstGeom>
          <a:solidFill>
            <a:srgbClr val="591FA5">
              <a:alpha val="25098"/>
            </a:srgbClr>
          </a:solidFill>
          <a:ln w="9525" cap="flat" cmpd="sng" algn="ctr">
            <a:solidFill>
              <a:srgbClr val="591FA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0C2C104-6888-4C43-9142-E7EBD62A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" y="54638"/>
            <a:ext cx="4327434" cy="857250"/>
          </a:xfrm>
        </p:spPr>
        <p:txBody>
          <a:bodyPr anchor="t"/>
          <a:lstStyle/>
          <a:p>
            <a:r>
              <a:rPr lang="en-US" sz="2400" dirty="0">
                <a:solidFill>
                  <a:srgbClr val="C00000"/>
                </a:solidFill>
              </a:rPr>
              <a:t>Purchase rate is a strong indicator of pesticide detection.</a:t>
            </a:r>
          </a:p>
        </p:txBody>
      </p:sp>
    </p:spTree>
    <p:extLst>
      <p:ext uri="{BB962C8B-B14F-4D97-AF65-F5344CB8AC3E}">
        <p14:creationId xmlns:p14="http://schemas.microsoft.com/office/powerpoint/2010/main" val="66178937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C2BC6AF-12C4-D44B-A0F1-BD2111529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6" b="6557"/>
          <a:stretch/>
        </p:blipFill>
        <p:spPr>
          <a:xfrm>
            <a:off x="4865785" y="-6999"/>
            <a:ext cx="4065646" cy="4857967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799086A3-2BEE-F84A-8587-B044D40D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55" y="1258311"/>
            <a:ext cx="4093676" cy="297721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56ADB85-FC64-FE4C-9DAD-8331604BD816}"/>
              </a:ext>
            </a:extLst>
          </p:cNvPr>
          <p:cNvSpPr/>
          <p:nvPr/>
        </p:nvSpPr>
        <p:spPr bwMode="auto">
          <a:xfrm>
            <a:off x="5681153" y="616033"/>
            <a:ext cx="659604" cy="151802"/>
          </a:xfrm>
          <a:prstGeom prst="rect">
            <a:avLst/>
          </a:prstGeom>
          <a:solidFill>
            <a:srgbClr val="C6417D">
              <a:alpha val="25098"/>
            </a:srgbClr>
          </a:solidFill>
          <a:ln w="9525" cap="flat" cmpd="sng" algn="ctr">
            <a:solidFill>
              <a:srgbClr val="C6417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0A2B46-CF4B-6444-AF56-3C26EB06302D}"/>
              </a:ext>
            </a:extLst>
          </p:cNvPr>
          <p:cNvSpPr/>
          <p:nvPr/>
        </p:nvSpPr>
        <p:spPr bwMode="auto">
          <a:xfrm>
            <a:off x="5687373" y="2909922"/>
            <a:ext cx="659604" cy="151802"/>
          </a:xfrm>
          <a:prstGeom prst="rect">
            <a:avLst/>
          </a:prstGeom>
          <a:solidFill>
            <a:srgbClr val="C6417D">
              <a:alpha val="25098"/>
            </a:srgbClr>
          </a:solidFill>
          <a:ln w="9525" cap="flat" cmpd="sng" algn="ctr">
            <a:solidFill>
              <a:srgbClr val="C6417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A13507-2E45-3946-B86C-2AC30D6E4D16}"/>
              </a:ext>
            </a:extLst>
          </p:cNvPr>
          <p:cNvSpPr/>
          <p:nvPr/>
        </p:nvSpPr>
        <p:spPr bwMode="auto">
          <a:xfrm>
            <a:off x="5575406" y="783333"/>
            <a:ext cx="765351" cy="151802"/>
          </a:xfrm>
          <a:prstGeom prst="rect">
            <a:avLst/>
          </a:prstGeom>
          <a:solidFill>
            <a:srgbClr val="FDA635">
              <a:alpha val="25098"/>
            </a:srgbClr>
          </a:solidFill>
          <a:ln w="9525" cap="flat" cmpd="sng" algn="ctr">
            <a:solidFill>
              <a:srgbClr val="FDA63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6B64DB-0BD4-784E-8887-1CB5CC430EB1}"/>
              </a:ext>
            </a:extLst>
          </p:cNvPr>
          <p:cNvSpPr/>
          <p:nvPr/>
        </p:nvSpPr>
        <p:spPr bwMode="auto">
          <a:xfrm>
            <a:off x="5575405" y="3489858"/>
            <a:ext cx="765351" cy="151802"/>
          </a:xfrm>
          <a:prstGeom prst="rect">
            <a:avLst/>
          </a:prstGeom>
          <a:solidFill>
            <a:srgbClr val="FDA635">
              <a:alpha val="25098"/>
            </a:srgbClr>
          </a:solidFill>
          <a:ln w="9525" cap="flat" cmpd="sng" algn="ctr">
            <a:solidFill>
              <a:srgbClr val="FDA63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29FA04-7362-E743-939C-A49B8A9E8594}"/>
              </a:ext>
            </a:extLst>
          </p:cNvPr>
          <p:cNvSpPr/>
          <p:nvPr/>
        </p:nvSpPr>
        <p:spPr bwMode="auto">
          <a:xfrm>
            <a:off x="5681152" y="211146"/>
            <a:ext cx="659604" cy="151802"/>
          </a:xfrm>
          <a:prstGeom prst="rect">
            <a:avLst/>
          </a:prstGeom>
          <a:solidFill>
            <a:srgbClr val="591FA5">
              <a:alpha val="25098"/>
            </a:srgbClr>
          </a:solidFill>
          <a:ln w="9525" cap="flat" cmpd="sng" algn="ctr">
            <a:solidFill>
              <a:srgbClr val="591FA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2A177A-6BF6-DA4B-97FB-AB50EB382CDF}"/>
              </a:ext>
            </a:extLst>
          </p:cNvPr>
          <p:cNvSpPr/>
          <p:nvPr/>
        </p:nvSpPr>
        <p:spPr bwMode="auto">
          <a:xfrm>
            <a:off x="5681152" y="3069473"/>
            <a:ext cx="659604" cy="151802"/>
          </a:xfrm>
          <a:prstGeom prst="rect">
            <a:avLst/>
          </a:prstGeom>
          <a:solidFill>
            <a:srgbClr val="591FA5">
              <a:alpha val="25098"/>
            </a:srgbClr>
          </a:solidFill>
          <a:ln w="9525" cap="flat" cmpd="sng" algn="ctr">
            <a:solidFill>
              <a:srgbClr val="591FA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68F2FE4-2273-034F-9C3C-CCD4667D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" y="54638"/>
            <a:ext cx="4804954" cy="857250"/>
          </a:xfrm>
        </p:spPr>
        <p:txBody>
          <a:bodyPr anchor="t"/>
          <a:lstStyle/>
          <a:p>
            <a:r>
              <a:rPr lang="en-US" sz="2400" dirty="0">
                <a:solidFill>
                  <a:srgbClr val="C00000"/>
                </a:solidFill>
              </a:rPr>
              <a:t>Purchase rate is a strong indicator of pesticide detection.</a:t>
            </a:r>
          </a:p>
        </p:txBody>
      </p:sp>
    </p:spTree>
    <p:extLst>
      <p:ext uri="{BB962C8B-B14F-4D97-AF65-F5344CB8AC3E}">
        <p14:creationId xmlns:p14="http://schemas.microsoft.com/office/powerpoint/2010/main" val="634274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EBBD5E04-FF6D-9749-88DD-F752CC3C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9103"/>
            <a:ext cx="5105400" cy="510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600A2-DE3F-2542-B077-75C9EBE823B4}"/>
              </a:ext>
            </a:extLst>
          </p:cNvPr>
          <p:cNvSpPr txBox="1"/>
          <p:nvPr/>
        </p:nvSpPr>
        <p:spPr>
          <a:xfrm>
            <a:off x="5715000" y="606293"/>
            <a:ext cx="220980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C259B-9B0E-7C4B-B9DE-4C93B2E25EA5}"/>
              </a:ext>
            </a:extLst>
          </p:cNvPr>
          <p:cNvSpPr txBox="1"/>
          <p:nvPr/>
        </p:nvSpPr>
        <p:spPr>
          <a:xfrm>
            <a:off x="4953000" y="2007870"/>
            <a:ext cx="381000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138E09-3C0F-BE4E-B629-0D6AC1046255}"/>
              </a:ext>
            </a:extLst>
          </p:cNvPr>
          <p:cNvSpPr txBox="1"/>
          <p:nvPr/>
        </p:nvSpPr>
        <p:spPr>
          <a:xfrm>
            <a:off x="5029200" y="3398552"/>
            <a:ext cx="381000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Wells / Springs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E6E4DE-153C-144F-B4A7-7D229630A7D1}"/>
              </a:ext>
            </a:extLst>
          </p:cNvPr>
          <p:cNvSpPr/>
          <p:nvPr/>
        </p:nvSpPr>
        <p:spPr bwMode="auto">
          <a:xfrm>
            <a:off x="107698" y="1200151"/>
            <a:ext cx="3854702" cy="358139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Concentrations peak during peak </a:t>
            </a:r>
            <a:r>
              <a:rPr lang="en-US" sz="2400" dirty="0">
                <a:solidFill>
                  <a:srgbClr val="FF0000"/>
                </a:solidFill>
              </a:rPr>
              <a:t>growing season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Largest spring detections during </a:t>
            </a:r>
            <a:r>
              <a:rPr lang="en-US" sz="2400" dirty="0">
                <a:solidFill>
                  <a:srgbClr val="FF0000"/>
                </a:solidFill>
              </a:rPr>
              <a:t>rainy season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C64964-A5AC-A344-803E-175FFBE31604}"/>
              </a:ext>
            </a:extLst>
          </p:cNvPr>
          <p:cNvSpPr txBox="1">
            <a:spLocks/>
          </p:cNvSpPr>
          <p:nvPr/>
        </p:nvSpPr>
        <p:spPr bwMode="auto">
          <a:xfrm>
            <a:off x="49731" y="131445"/>
            <a:ext cx="4191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kern="0" dirty="0">
                <a:solidFill>
                  <a:srgbClr val="C00000"/>
                </a:solidFill>
              </a:rPr>
              <a:t>Total neonic concentrations highest during rainy and growing seasons. </a:t>
            </a:r>
          </a:p>
        </p:txBody>
      </p:sp>
    </p:spTree>
    <p:extLst>
      <p:ext uri="{BB962C8B-B14F-4D97-AF65-F5344CB8AC3E}">
        <p14:creationId xmlns:p14="http://schemas.microsoft.com/office/powerpoint/2010/main" val="228694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29BF2F2-CDF1-9E49-BA42-DD8D13C5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08" y="711439"/>
            <a:ext cx="1843821" cy="13941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D994A-D95D-5A45-A282-A70B9CC34017}"/>
              </a:ext>
            </a:extLst>
          </p:cNvPr>
          <p:cNvSpPr txBox="1"/>
          <p:nvPr/>
        </p:nvSpPr>
        <p:spPr>
          <a:xfrm>
            <a:off x="228600" y="758810"/>
            <a:ext cx="30946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\</a:t>
            </a:r>
          </a:p>
          <a:p>
            <a:r>
              <a:rPr lang="en-US" sz="2400" b="1" u="sng" dirty="0"/>
              <a:t>Predecessor:</a:t>
            </a:r>
            <a:endParaRPr lang="en-US" sz="2400" b="1" dirty="0"/>
          </a:p>
          <a:p>
            <a:r>
              <a:rPr lang="en-US" sz="2400" dirty="0"/>
              <a:t>Matthew Berens</a:t>
            </a:r>
            <a:endParaRPr lang="en-US" sz="1000" dirty="0"/>
          </a:p>
          <a:p>
            <a:endParaRPr lang="en-US" sz="1000" dirty="0"/>
          </a:p>
          <a:p>
            <a:pPr>
              <a:tabLst>
                <a:tab pos="5541963" algn="l"/>
              </a:tabLst>
            </a:pPr>
            <a:r>
              <a:rPr lang="en-US" sz="2400" b="1" u="sng" dirty="0"/>
              <a:t>Partner Agencies:</a:t>
            </a:r>
          </a:p>
          <a:p>
            <a:pPr>
              <a:tabLst>
                <a:tab pos="5541963" algn="l"/>
              </a:tabLst>
            </a:pPr>
            <a:endParaRPr lang="en-US" sz="5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857250"/>
          </a:xfrm>
        </p:spPr>
        <p:txBody>
          <a:bodyPr/>
          <a:lstStyle/>
          <a:p>
            <a:r>
              <a:rPr lang="en-US" sz="3000" dirty="0"/>
              <a:t>Acknowledgments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5870D1-66DA-B54A-A9F5-76D9E2CF6F28}"/>
              </a:ext>
            </a:extLst>
          </p:cNvPr>
          <p:cNvCxnSpPr/>
          <p:nvPr/>
        </p:nvCxnSpPr>
        <p:spPr bwMode="auto">
          <a:xfrm>
            <a:off x="228600" y="666750"/>
            <a:ext cx="8686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205193-809F-2A44-A671-5EDDC4AE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5" y="2706538"/>
            <a:ext cx="3067254" cy="520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0E2027-3647-CB48-BF51-CD121CBD2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2" t="25004" r="15191" b="29289"/>
          <a:stretch/>
        </p:blipFill>
        <p:spPr>
          <a:xfrm>
            <a:off x="194254" y="2164095"/>
            <a:ext cx="2974113" cy="501723"/>
          </a:xfrm>
          <a:prstGeom prst="rect">
            <a:avLst/>
          </a:prstGeom>
        </p:spPr>
      </p:pic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0B26E8B6-54A3-0F4C-9692-DBB6C96FE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024" y="115504"/>
            <a:ext cx="793794" cy="5512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C011640-CF40-FF45-BC4F-444C926C3918}"/>
              </a:ext>
            </a:extLst>
          </p:cNvPr>
          <p:cNvGrpSpPr>
            <a:grpSpLocks noChangeAspect="1"/>
          </p:cNvGrpSpPr>
          <p:nvPr/>
        </p:nvGrpSpPr>
        <p:grpSpPr>
          <a:xfrm>
            <a:off x="145117" y="4896400"/>
            <a:ext cx="5341915" cy="2710422"/>
            <a:chOff x="4097144" y="2269185"/>
            <a:chExt cx="4785112" cy="2427907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BF89517-D092-8248-909D-6479ADABF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" t="2170" r="19671" b="-2170"/>
            <a:stretch/>
          </p:blipFill>
          <p:spPr bwMode="auto">
            <a:xfrm>
              <a:off x="4097144" y="2269185"/>
              <a:ext cx="4785112" cy="2427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DC98AA8-0427-2E49-ABC9-B8E4E6243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80" t="8519" r="67" b="64280"/>
            <a:stretch/>
          </p:blipFill>
          <p:spPr bwMode="auto">
            <a:xfrm>
              <a:off x="4097144" y="3793242"/>
              <a:ext cx="1219200" cy="66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 descr="A picture containing outdoor, person, grass&#10;&#10;Description automatically generated">
            <a:extLst>
              <a:ext uri="{FF2B5EF4-FFF2-40B4-BE49-F238E27FC236}">
                <a16:creationId xmlns:a16="http://schemas.microsoft.com/office/drawing/2014/main" id="{928D8B4D-1D53-5A4E-B992-082B3736D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016"/>
          <a:stretch/>
        </p:blipFill>
        <p:spPr>
          <a:xfrm>
            <a:off x="7498039" y="767543"/>
            <a:ext cx="1282161" cy="12819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D034DE-7D29-5E46-9A8C-510B170E1147}"/>
              </a:ext>
            </a:extLst>
          </p:cNvPr>
          <p:cNvSpPr/>
          <p:nvPr/>
        </p:nvSpPr>
        <p:spPr>
          <a:xfrm>
            <a:off x="5048760" y="808330"/>
            <a:ext cx="2461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Undergrads:</a:t>
            </a:r>
            <a:endParaRPr lang="en-US" b="1" dirty="0"/>
          </a:p>
          <a:p>
            <a:pPr algn="ctr"/>
            <a:r>
              <a:rPr lang="en-US" dirty="0"/>
              <a:t>Sylvia </a:t>
            </a:r>
            <a:r>
              <a:rPr lang="en-US" dirty="0" err="1"/>
              <a:t>Doerr</a:t>
            </a:r>
            <a:endParaRPr lang="en-US" dirty="0"/>
          </a:p>
          <a:p>
            <a:pPr algn="ctr"/>
            <a:r>
              <a:rPr lang="en-US" dirty="0"/>
              <a:t>Caroline Harrington</a:t>
            </a:r>
          </a:p>
          <a:p>
            <a:pPr algn="ctr"/>
            <a:r>
              <a:rPr lang="en-US" dirty="0"/>
              <a:t>Sydney  Olson</a:t>
            </a:r>
          </a:p>
        </p:txBody>
      </p:sp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1B2FC3E-A2AA-A243-9C41-32D0E94921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685"/>
          <a:stretch/>
        </p:blipFill>
        <p:spPr>
          <a:xfrm>
            <a:off x="194254" y="3267959"/>
            <a:ext cx="2932183" cy="68127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D0F6748-88BB-1E48-8ED0-AB0AD726A596}"/>
              </a:ext>
            </a:extLst>
          </p:cNvPr>
          <p:cNvGrpSpPr/>
          <p:nvPr/>
        </p:nvGrpSpPr>
        <p:grpSpPr>
          <a:xfrm>
            <a:off x="194253" y="3989951"/>
            <a:ext cx="4197178" cy="730078"/>
            <a:chOff x="194253" y="3907890"/>
            <a:chExt cx="4197178" cy="7300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E01EB9-AFCA-4E4F-A0A7-B317FD7AE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4253" y="3907890"/>
              <a:ext cx="730078" cy="7300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F8F392-274F-5B45-A981-8B3AAAD56013}"/>
                </a:ext>
              </a:extLst>
            </p:cNvPr>
            <p:cNvSpPr txBox="1"/>
            <p:nvPr/>
          </p:nvSpPr>
          <p:spPr>
            <a:xfrm>
              <a:off x="924331" y="3913321"/>
              <a:ext cx="3467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78A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Capital Region </a:t>
              </a:r>
            </a:p>
            <a:p>
              <a:r>
                <a:rPr lang="en-US" sz="2000" b="1" dirty="0">
                  <a:solidFill>
                    <a:srgbClr val="0078A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Watershed District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338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402FD90-D475-8E4F-95D8-D84D66DE0E26}"/>
              </a:ext>
            </a:extLst>
          </p:cNvPr>
          <p:cNvSpPr/>
          <p:nvPr/>
        </p:nvSpPr>
        <p:spPr bwMode="auto">
          <a:xfrm>
            <a:off x="61546" y="1120140"/>
            <a:ext cx="3900854" cy="366141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Concentrations peak during </a:t>
            </a:r>
            <a:r>
              <a:rPr lang="en-US" sz="2400" dirty="0">
                <a:solidFill>
                  <a:srgbClr val="FF0000"/>
                </a:solidFill>
              </a:rPr>
              <a:t>growing season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endParaRPr 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Rate of detection highest during </a:t>
            </a:r>
            <a:r>
              <a:rPr lang="en-US" sz="2400" dirty="0">
                <a:solidFill>
                  <a:srgbClr val="FF0000"/>
                </a:solidFill>
              </a:rPr>
              <a:t>growing season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endParaRPr lang="en-US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Spring concentrations highest during late growing season / rainy season.</a:t>
            </a:r>
          </a:p>
        </p:txBody>
      </p:sp>
      <p:pic>
        <p:nvPicPr>
          <p:cNvPr id="12" name="Picture 11" descr="Table&#10;&#10;Description automatically generated with low confidence">
            <a:extLst>
              <a:ext uri="{FF2B5EF4-FFF2-40B4-BE49-F238E27FC236}">
                <a16:creationId xmlns:a16="http://schemas.microsoft.com/office/drawing/2014/main" id="{000E3F93-D619-B942-BA2F-274D1A9E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1" y="0"/>
            <a:ext cx="51435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6D9AF6-0905-C94B-80BA-2B19CD34B382}"/>
              </a:ext>
            </a:extLst>
          </p:cNvPr>
          <p:cNvSpPr txBox="1"/>
          <p:nvPr/>
        </p:nvSpPr>
        <p:spPr>
          <a:xfrm>
            <a:off x="5715000" y="560070"/>
            <a:ext cx="220980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13246-69FA-A548-8FF3-7B8BFE7C281E}"/>
              </a:ext>
            </a:extLst>
          </p:cNvPr>
          <p:cNvSpPr txBox="1"/>
          <p:nvPr/>
        </p:nvSpPr>
        <p:spPr>
          <a:xfrm>
            <a:off x="4953000" y="1962150"/>
            <a:ext cx="381000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F66C8-C74D-F346-8016-1B920551127C}"/>
              </a:ext>
            </a:extLst>
          </p:cNvPr>
          <p:cNvSpPr txBox="1"/>
          <p:nvPr/>
        </p:nvSpPr>
        <p:spPr>
          <a:xfrm>
            <a:off x="5029200" y="3398552"/>
            <a:ext cx="3810000" cy="182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Wells / Springs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5723F57-B7E4-794C-949D-9F4828A88B25}"/>
              </a:ext>
            </a:extLst>
          </p:cNvPr>
          <p:cNvSpPr txBox="1">
            <a:spLocks/>
          </p:cNvSpPr>
          <p:nvPr/>
        </p:nvSpPr>
        <p:spPr bwMode="auto">
          <a:xfrm>
            <a:off x="49731" y="131445"/>
            <a:ext cx="4191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kern="0" dirty="0">
                <a:solidFill>
                  <a:srgbClr val="C00000"/>
                </a:solidFill>
              </a:rPr>
              <a:t>Total fipronil concentrations highest during rainy and growing seasons. </a:t>
            </a:r>
          </a:p>
        </p:txBody>
      </p:sp>
    </p:spTree>
    <p:extLst>
      <p:ext uri="{BB962C8B-B14F-4D97-AF65-F5344CB8AC3E}">
        <p14:creationId xmlns:p14="http://schemas.microsoft.com/office/powerpoint/2010/main" val="2483066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5E7A-CE41-B24F-8B8E-3F434E83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F7D0CE0C-1B51-3443-BE56-37729B1A6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575"/>
          <a:stretch/>
        </p:blipFill>
        <p:spPr>
          <a:xfrm>
            <a:off x="-189557" y="0"/>
            <a:ext cx="6436448" cy="5143500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4D51E05-2BB4-9844-91D9-B8D020EB08CE}"/>
              </a:ext>
            </a:extLst>
          </p:cNvPr>
          <p:cNvSpPr txBox="1">
            <a:spLocks/>
          </p:cNvSpPr>
          <p:nvPr/>
        </p:nvSpPr>
        <p:spPr bwMode="auto">
          <a:xfrm>
            <a:off x="6102036" y="0"/>
            <a:ext cx="3041964" cy="145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2200" kern="0" dirty="0">
                <a:solidFill>
                  <a:srgbClr val="C00000"/>
                </a:solidFill>
              </a:rPr>
              <a:t>Total pesticide concentrations highest during rainy and growing seasons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59E62-9528-D540-B527-D723A8F19D9B}"/>
              </a:ext>
            </a:extLst>
          </p:cNvPr>
          <p:cNvGrpSpPr/>
          <p:nvPr/>
        </p:nvGrpSpPr>
        <p:grpSpPr>
          <a:xfrm>
            <a:off x="6862526" y="1601622"/>
            <a:ext cx="1520984" cy="3026105"/>
            <a:chOff x="6427958" y="1707726"/>
            <a:chExt cx="1520984" cy="3026105"/>
          </a:xfrm>
        </p:grpSpPr>
        <p:pic>
          <p:nvPicPr>
            <p:cNvPr id="19" name="Content Placeholder 16" descr="Graphical user interface, application, Excel&#10;&#10;Description automatically generated">
              <a:extLst>
                <a:ext uri="{FF2B5EF4-FFF2-40B4-BE49-F238E27FC236}">
                  <a16:creationId xmlns:a16="http://schemas.microsoft.com/office/drawing/2014/main" id="{C2447275-563A-5145-8AC2-4DC9DBF77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985" t="23850" b="35834"/>
            <a:stretch/>
          </p:blipFill>
          <p:spPr bwMode="auto">
            <a:xfrm>
              <a:off x="6427959" y="1707726"/>
              <a:ext cx="1520983" cy="2402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</p:pic>
        <p:pic>
          <p:nvPicPr>
            <p:cNvPr id="20" name="Content Placeholder 16" descr="Graphical user interface, application, Excel&#10;&#10;Description automatically generated">
              <a:extLst>
                <a:ext uri="{FF2B5EF4-FFF2-40B4-BE49-F238E27FC236}">
                  <a16:creationId xmlns:a16="http://schemas.microsoft.com/office/drawing/2014/main" id="{DD058889-BAE6-124D-A12F-B8A6E7E68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985" t="67204" b="22332"/>
            <a:stretch/>
          </p:blipFill>
          <p:spPr bwMode="auto">
            <a:xfrm>
              <a:off x="6427958" y="4110274"/>
              <a:ext cx="1520983" cy="623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2877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Chart&#10;&#10;Description automatically generated">
            <a:extLst>
              <a:ext uri="{FF2B5EF4-FFF2-40B4-BE49-F238E27FC236}">
                <a16:creationId xmlns:a16="http://schemas.microsoft.com/office/drawing/2014/main" id="{43197F01-7748-2B48-9978-6ED87A32E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446"/>
          <a:stretch/>
        </p:blipFill>
        <p:spPr>
          <a:xfrm>
            <a:off x="2311869" y="0"/>
            <a:ext cx="6832131" cy="5143500"/>
          </a:xfrm>
        </p:spPr>
      </p:pic>
      <p:pic>
        <p:nvPicPr>
          <p:cNvPr id="23" name="Content Placeholder 21" descr="Chart&#10;&#10;Description automatically generated">
            <a:extLst>
              <a:ext uri="{FF2B5EF4-FFF2-40B4-BE49-F238E27FC236}">
                <a16:creationId xmlns:a16="http://schemas.microsoft.com/office/drawing/2014/main" id="{C257EAF3-1C7B-C340-8BCE-B4B0237C2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87" t="39492" b="36462"/>
          <a:stretch/>
        </p:blipFill>
        <p:spPr bwMode="auto">
          <a:xfrm>
            <a:off x="7939135" y="399484"/>
            <a:ext cx="861965" cy="114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25" name="Picture 24" descr="A picture containing tree, outdoor, nature, plant&#10;&#10;Description automatically generated">
            <a:extLst>
              <a:ext uri="{FF2B5EF4-FFF2-40B4-BE49-F238E27FC236}">
                <a16:creationId xmlns:a16="http://schemas.microsoft.com/office/drawing/2014/main" id="{386CF13D-C38F-264A-8FE5-31CB7C097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99551" y="2190409"/>
            <a:ext cx="2965293" cy="22239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F2E217-6A61-9A45-B5C1-DF6D5AEE007F}"/>
              </a:ext>
            </a:extLst>
          </p:cNvPr>
          <p:cNvSpPr txBox="1">
            <a:spLocks/>
          </p:cNvSpPr>
          <p:nvPr/>
        </p:nvSpPr>
        <p:spPr bwMode="auto">
          <a:xfrm>
            <a:off x="71110" y="241048"/>
            <a:ext cx="2443489" cy="145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2200" kern="0" dirty="0">
                <a:solidFill>
                  <a:srgbClr val="C00000"/>
                </a:solidFill>
              </a:rPr>
              <a:t>High-strength runoff may influence total pesticide concentrations.</a:t>
            </a:r>
          </a:p>
        </p:txBody>
      </p:sp>
    </p:spTree>
    <p:extLst>
      <p:ext uri="{BB962C8B-B14F-4D97-AF65-F5344CB8AC3E}">
        <p14:creationId xmlns:p14="http://schemas.microsoft.com/office/powerpoint/2010/main" val="4006948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5E7A-CE41-B24F-8B8E-3F434E83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1" descr="Chart&#10;&#10;Description automatically generated">
            <a:extLst>
              <a:ext uri="{FF2B5EF4-FFF2-40B4-BE49-F238E27FC236}">
                <a16:creationId xmlns:a16="http://schemas.microsoft.com/office/drawing/2014/main" id="{43197F01-7748-2B48-9978-6ED87A32E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446"/>
          <a:stretch/>
        </p:blipFill>
        <p:spPr>
          <a:xfrm>
            <a:off x="2311869" y="0"/>
            <a:ext cx="6832131" cy="5143500"/>
          </a:xfrm>
        </p:spPr>
      </p:pic>
      <p:pic>
        <p:nvPicPr>
          <p:cNvPr id="23" name="Content Placeholder 21" descr="Chart&#10;&#10;Description automatically generated">
            <a:extLst>
              <a:ext uri="{FF2B5EF4-FFF2-40B4-BE49-F238E27FC236}">
                <a16:creationId xmlns:a16="http://schemas.microsoft.com/office/drawing/2014/main" id="{C257EAF3-1C7B-C340-8BCE-B4B0237C2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87" t="39492" b="36462"/>
          <a:stretch/>
        </p:blipFill>
        <p:spPr bwMode="auto">
          <a:xfrm>
            <a:off x="7939135" y="399484"/>
            <a:ext cx="861965" cy="114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3C2FC178-08CB-9C4F-A540-B3B5C64D8DC9}"/>
              </a:ext>
            </a:extLst>
          </p:cNvPr>
          <p:cNvSpPr txBox="1">
            <a:spLocks/>
          </p:cNvSpPr>
          <p:nvPr/>
        </p:nvSpPr>
        <p:spPr bwMode="auto">
          <a:xfrm>
            <a:off x="71110" y="241048"/>
            <a:ext cx="2443489" cy="145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2200" kern="0" dirty="0">
                <a:solidFill>
                  <a:srgbClr val="C00000"/>
                </a:solidFill>
              </a:rPr>
              <a:t>High-strength runoff may influence total pesticide concentrations.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B2DA7-4BDA-E04E-9F9F-E7D35B8C1B9E}"/>
              </a:ext>
            </a:extLst>
          </p:cNvPr>
          <p:cNvSpPr/>
          <p:nvPr/>
        </p:nvSpPr>
        <p:spPr bwMode="auto">
          <a:xfrm>
            <a:off x="4126831" y="2063402"/>
            <a:ext cx="1512675" cy="275485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46867-3B2C-D943-940E-78F79D873643}"/>
              </a:ext>
            </a:extLst>
          </p:cNvPr>
          <p:cNvSpPr/>
          <p:nvPr/>
        </p:nvSpPr>
        <p:spPr bwMode="auto">
          <a:xfrm>
            <a:off x="6857442" y="2055967"/>
            <a:ext cx="1512675" cy="275485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887CEE-2566-8240-8AF9-8E10C7FF9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85535" y="3124428"/>
            <a:ext cx="1140736" cy="2129374"/>
          </a:xfrm>
          <a:prstGeom prst="rect">
            <a:avLst/>
          </a:prstGeom>
        </p:spPr>
      </p:pic>
      <p:pic>
        <p:nvPicPr>
          <p:cNvPr id="12" name="Picture 11" descr="A picture containing grass, outdoor, plant&#10;&#10;Description automatically generated">
            <a:extLst>
              <a:ext uri="{FF2B5EF4-FFF2-40B4-BE49-F238E27FC236}">
                <a16:creationId xmlns:a16="http://schemas.microsoft.com/office/drawing/2014/main" id="{06FDAFAF-08D3-1547-937C-80A446D9F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1216" y="1844541"/>
            <a:ext cx="1063205" cy="1681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696129-0192-8C47-99DC-23EA0654DE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30"/>
          <a:stretch/>
        </p:blipFill>
        <p:spPr>
          <a:xfrm>
            <a:off x="1302301" y="1844542"/>
            <a:ext cx="918289" cy="16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8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3C2FC178-08CB-9C4F-A540-B3B5C64D8DC9}"/>
              </a:ext>
            </a:extLst>
          </p:cNvPr>
          <p:cNvSpPr txBox="1">
            <a:spLocks/>
          </p:cNvSpPr>
          <p:nvPr/>
        </p:nvSpPr>
        <p:spPr bwMode="auto">
          <a:xfrm>
            <a:off x="86914" y="-1"/>
            <a:ext cx="2652008" cy="160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200" kern="0" dirty="0">
                <a:solidFill>
                  <a:srgbClr val="C00000"/>
                </a:solidFill>
              </a:rPr>
              <a:t>High-strength runoff may influence total pesticide concentrations</a:t>
            </a:r>
          </a:p>
        </p:txBody>
      </p:sp>
      <p:pic>
        <p:nvPicPr>
          <p:cNvPr id="194" name="Picture 193" descr="Chart, bar chart&#10;&#10;Description automatically generated">
            <a:extLst>
              <a:ext uri="{FF2B5EF4-FFF2-40B4-BE49-F238E27FC236}">
                <a16:creationId xmlns:a16="http://schemas.microsoft.com/office/drawing/2014/main" id="{02FDB49A-8E5F-8542-8BDA-53A25E6C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81" y="-3581"/>
            <a:ext cx="6316132" cy="4737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E1C099-ECE1-194B-8AC1-3BA69BAF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3387" y="2885949"/>
            <a:ext cx="1140736" cy="2129374"/>
          </a:xfrm>
          <a:prstGeom prst="rect">
            <a:avLst/>
          </a:prstGeom>
        </p:spPr>
      </p:pic>
      <p:pic>
        <p:nvPicPr>
          <p:cNvPr id="5" name="Picture 4" descr="A picture containing grass, outdoor, plant&#10;&#10;Description automatically generated">
            <a:extLst>
              <a:ext uri="{FF2B5EF4-FFF2-40B4-BE49-F238E27FC236}">
                <a16:creationId xmlns:a16="http://schemas.microsoft.com/office/drawing/2014/main" id="{47581F14-4E59-7F47-A628-85BB861A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99068" y="1606062"/>
            <a:ext cx="1063205" cy="1681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B2BD1-8EE2-CD4E-BE26-1BC3CE57B2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30"/>
          <a:stretch/>
        </p:blipFill>
        <p:spPr>
          <a:xfrm>
            <a:off x="1510153" y="1606063"/>
            <a:ext cx="918289" cy="16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14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3C2FC178-08CB-9C4F-A540-B3B5C64D8DC9}"/>
              </a:ext>
            </a:extLst>
          </p:cNvPr>
          <p:cNvSpPr txBox="1">
            <a:spLocks/>
          </p:cNvSpPr>
          <p:nvPr/>
        </p:nvSpPr>
        <p:spPr bwMode="auto">
          <a:xfrm>
            <a:off x="86914" y="-1"/>
            <a:ext cx="2652008" cy="1072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200" kern="0" dirty="0">
                <a:solidFill>
                  <a:srgbClr val="C00000"/>
                </a:solidFill>
              </a:rPr>
              <a:t>Snowfall acts as secondary transport for pesticides.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833A24-33FC-DA4B-9B0B-B67831A3587A}"/>
              </a:ext>
            </a:extLst>
          </p:cNvPr>
          <p:cNvSpPr/>
          <p:nvPr/>
        </p:nvSpPr>
        <p:spPr bwMode="auto">
          <a:xfrm>
            <a:off x="178230" y="1092600"/>
            <a:ext cx="2443489" cy="367313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5C58996-1630-3541-8910-68AB86427236}"/>
              </a:ext>
            </a:extLst>
          </p:cNvPr>
          <p:cNvGrpSpPr/>
          <p:nvPr/>
        </p:nvGrpSpPr>
        <p:grpSpPr>
          <a:xfrm>
            <a:off x="1622099" y="1662311"/>
            <a:ext cx="507767" cy="457200"/>
            <a:chOff x="1024053" y="2608530"/>
            <a:chExt cx="523735" cy="457200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806570C9-34AF-6A4E-9570-1A034A1E4837}"/>
                </a:ext>
              </a:extLst>
            </p:cNvPr>
            <p:cNvSpPr/>
            <p:nvPr/>
          </p:nvSpPr>
          <p:spPr bwMode="auto">
            <a:xfrm>
              <a:off x="1024053" y="2608530"/>
              <a:ext cx="523735" cy="457200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B76AB3-A797-CE44-B6CC-2EFD4B3688AD}"/>
                </a:ext>
              </a:extLst>
            </p:cNvPr>
            <p:cNvSpPr/>
            <p:nvPr/>
          </p:nvSpPr>
          <p:spPr bwMode="auto">
            <a:xfrm>
              <a:off x="1269994" y="2814270"/>
              <a:ext cx="45720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B79E296-3D22-634F-96B1-66FD240E34EB}"/>
                </a:ext>
              </a:extLst>
            </p:cNvPr>
            <p:cNvCxnSpPr>
              <a:cxnSpLocks/>
              <a:stCxn id="9" idx="2"/>
              <a:endCxn id="9" idx="5"/>
            </p:cNvCxnSpPr>
            <p:nvPr/>
          </p:nvCxnSpPr>
          <p:spPr bwMode="auto">
            <a:xfrm flipV="1">
              <a:off x="1138353" y="2608530"/>
              <a:ext cx="295135" cy="457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3A55A3-A4C5-B24C-A284-E34355F26F51}"/>
                </a:ext>
              </a:extLst>
            </p:cNvPr>
            <p:cNvCxnSpPr>
              <a:cxnSpLocks/>
              <a:stCxn id="9" idx="3"/>
              <a:endCxn id="9" idx="0"/>
            </p:cNvCxnSpPr>
            <p:nvPr/>
          </p:nvCxnSpPr>
          <p:spPr bwMode="auto">
            <a:xfrm>
              <a:off x="1024053" y="2837130"/>
              <a:ext cx="52373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EECAB1B-6454-964E-94CF-4C9F80F5C283}"/>
                </a:ext>
              </a:extLst>
            </p:cNvPr>
            <p:cNvCxnSpPr>
              <a:cxnSpLocks/>
              <a:stCxn id="9" idx="1"/>
              <a:endCxn id="9" idx="4"/>
            </p:cNvCxnSpPr>
            <p:nvPr/>
          </p:nvCxnSpPr>
          <p:spPr bwMode="auto">
            <a:xfrm flipH="1" flipV="1">
              <a:off x="1138353" y="2608530"/>
              <a:ext cx="295135" cy="457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C05B037A-4FE8-4540-A699-72ABFAF63B26}"/>
              </a:ext>
            </a:extLst>
          </p:cNvPr>
          <p:cNvSpPr/>
          <p:nvPr/>
        </p:nvSpPr>
        <p:spPr bwMode="auto">
          <a:xfrm>
            <a:off x="529642" y="1521921"/>
            <a:ext cx="45720" cy="4572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D25E320-7E6D-3D43-9695-7C4AB1E38981}"/>
              </a:ext>
            </a:extLst>
          </p:cNvPr>
          <p:cNvGrpSpPr/>
          <p:nvPr/>
        </p:nvGrpSpPr>
        <p:grpSpPr>
          <a:xfrm>
            <a:off x="1462672" y="2531456"/>
            <a:ext cx="973030" cy="923490"/>
            <a:chOff x="1277141" y="3671625"/>
            <a:chExt cx="1051247" cy="923490"/>
          </a:xfrm>
        </p:grpSpPr>
        <p:sp>
          <p:nvSpPr>
            <p:cNvPr id="72" name="Hexagon 71">
              <a:extLst>
                <a:ext uri="{FF2B5EF4-FFF2-40B4-BE49-F238E27FC236}">
                  <a16:creationId xmlns:a16="http://schemas.microsoft.com/office/drawing/2014/main" id="{6C24B618-AFA4-C04E-B58E-505792D52963}"/>
                </a:ext>
              </a:extLst>
            </p:cNvPr>
            <p:cNvSpPr/>
            <p:nvPr/>
          </p:nvSpPr>
          <p:spPr bwMode="auto">
            <a:xfrm>
              <a:off x="1533792" y="3913122"/>
              <a:ext cx="523735" cy="457200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90B25D0-03FD-2C4D-A292-DB47787ADCDC}"/>
                </a:ext>
              </a:extLst>
            </p:cNvPr>
            <p:cNvSpPr/>
            <p:nvPr/>
          </p:nvSpPr>
          <p:spPr bwMode="auto">
            <a:xfrm>
              <a:off x="1779733" y="4118862"/>
              <a:ext cx="45720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214B152-4D85-E048-AAB4-7FB809C888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49761" y="3733389"/>
              <a:ext cx="507766" cy="8054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7AA0816-179C-BC4F-95EA-3D501B2C03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45393" y="4141722"/>
              <a:ext cx="914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2A28F71-0DB7-DC4D-B3CA-372073F2D7A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533792" y="3733389"/>
              <a:ext cx="523735" cy="7818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6CE7E734-3BB3-F545-B3F7-CD5FF6242C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62682" y="3671625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B0AC14D9-7E5C-634B-9648-FAE37A2EA9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88640" y="3674984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3" name="Hexagon 82">
              <a:extLst>
                <a:ext uri="{FF2B5EF4-FFF2-40B4-BE49-F238E27FC236}">
                  <a16:creationId xmlns:a16="http://schemas.microsoft.com/office/drawing/2014/main" id="{BC020B63-7DED-B142-BA16-73276398FF2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1198" y="4074346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4" name="Hexagon 83">
              <a:extLst>
                <a:ext uri="{FF2B5EF4-FFF2-40B4-BE49-F238E27FC236}">
                  <a16:creationId xmlns:a16="http://schemas.microsoft.com/office/drawing/2014/main" id="{758A3380-51BE-ED42-A1F6-EC32FDBAEC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89985" y="4451792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0A285F5-8256-2343-A7F6-8297F8F31BA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94990" y="4471588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ECF85A03-A486-C849-A7A3-4F26E4A0C3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77141" y="4074346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CA048DE-4BB5-F44F-9AE7-3B28A0DF44A6}"/>
              </a:ext>
            </a:extLst>
          </p:cNvPr>
          <p:cNvGrpSpPr/>
          <p:nvPr/>
        </p:nvGrpSpPr>
        <p:grpSpPr>
          <a:xfrm>
            <a:off x="339353" y="1991380"/>
            <a:ext cx="850237" cy="805442"/>
            <a:chOff x="481432" y="3299791"/>
            <a:chExt cx="914400" cy="805442"/>
          </a:xfrm>
        </p:grpSpPr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CCCF8ACE-A7AA-C144-B3A1-F4748DA3FA3C}"/>
                </a:ext>
              </a:extLst>
            </p:cNvPr>
            <p:cNvSpPr/>
            <p:nvPr/>
          </p:nvSpPr>
          <p:spPr bwMode="auto">
            <a:xfrm>
              <a:off x="669831" y="3479524"/>
              <a:ext cx="523735" cy="457200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6CAD8D6-2CF7-A941-A126-692A7102DB97}"/>
                </a:ext>
              </a:extLst>
            </p:cNvPr>
            <p:cNvSpPr/>
            <p:nvPr/>
          </p:nvSpPr>
          <p:spPr bwMode="auto">
            <a:xfrm>
              <a:off x="915772" y="3685264"/>
              <a:ext cx="45720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4CC7010-9A6F-D84F-BCD2-323BE1C2E3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85800" y="3299791"/>
              <a:ext cx="507766" cy="8054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A462B20-D7F7-B542-9D2B-C6F6EC4464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1432" y="3708124"/>
              <a:ext cx="914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5F4F134-FE91-0C44-9716-D1CA1E7C7F9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69831" y="3299791"/>
              <a:ext cx="523735" cy="7818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15EE5E6-C667-4343-80B1-53EC3BA5F37B}"/>
              </a:ext>
            </a:extLst>
          </p:cNvPr>
          <p:cNvGrpSpPr/>
          <p:nvPr/>
        </p:nvGrpSpPr>
        <p:grpSpPr>
          <a:xfrm>
            <a:off x="341600" y="3222802"/>
            <a:ext cx="1064063" cy="1016727"/>
            <a:chOff x="188999" y="3709458"/>
            <a:chExt cx="1064063" cy="101672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919CEA4-82A9-AD4B-A7E4-4266F5B814CE}"/>
                </a:ext>
              </a:extLst>
            </p:cNvPr>
            <p:cNvGrpSpPr/>
            <p:nvPr/>
          </p:nvGrpSpPr>
          <p:grpSpPr>
            <a:xfrm>
              <a:off x="289158" y="3816583"/>
              <a:ext cx="850237" cy="805442"/>
              <a:chOff x="481432" y="3299791"/>
              <a:chExt cx="914400" cy="805442"/>
            </a:xfrm>
          </p:grpSpPr>
          <p:sp>
            <p:nvSpPr>
              <p:cNvPr id="95" name="Hexagon 94">
                <a:extLst>
                  <a:ext uri="{FF2B5EF4-FFF2-40B4-BE49-F238E27FC236}">
                    <a16:creationId xmlns:a16="http://schemas.microsoft.com/office/drawing/2014/main" id="{3B2F70A5-6994-8048-84C0-D9F0E4B9A756}"/>
                  </a:ext>
                </a:extLst>
              </p:cNvPr>
              <p:cNvSpPr/>
              <p:nvPr/>
            </p:nvSpPr>
            <p:spPr bwMode="auto">
              <a:xfrm>
                <a:off x="669831" y="3479524"/>
                <a:ext cx="523735" cy="457200"/>
              </a:xfrm>
              <a:prstGeom prst="hexagon">
                <a:avLst/>
              </a:prstGeom>
              <a:solidFill>
                <a:srgbClr val="26D4FF">
                  <a:alpha val="50196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08EA52C-92EE-8F4C-9101-45CAFA53E6B1}"/>
                  </a:ext>
                </a:extLst>
              </p:cNvPr>
              <p:cNvSpPr/>
              <p:nvPr/>
            </p:nvSpPr>
            <p:spPr bwMode="auto">
              <a:xfrm>
                <a:off x="915772" y="36852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E577F83-B5AE-E045-A204-287B8F11678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85800" y="3299791"/>
                <a:ext cx="507766" cy="8054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581B81D-5F7F-0646-83A9-9605BB0888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1432" y="3708124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43ED0BA1-EEE2-FC4D-ABE9-214E895EBA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69831" y="3299791"/>
                <a:ext cx="523735" cy="78187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79C0815-14DC-0A45-82A3-6E4AA06873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5155" y="3709458"/>
              <a:ext cx="230630" cy="218479"/>
              <a:chOff x="481432" y="3299791"/>
              <a:chExt cx="914400" cy="805442"/>
            </a:xfrm>
          </p:grpSpPr>
          <p:sp>
            <p:nvSpPr>
              <p:cNvPr id="101" name="Hexagon 100">
                <a:extLst>
                  <a:ext uri="{FF2B5EF4-FFF2-40B4-BE49-F238E27FC236}">
                    <a16:creationId xmlns:a16="http://schemas.microsoft.com/office/drawing/2014/main" id="{8564FA93-74C0-E34A-97C3-BB75B8555FFC}"/>
                  </a:ext>
                </a:extLst>
              </p:cNvPr>
              <p:cNvSpPr/>
              <p:nvPr/>
            </p:nvSpPr>
            <p:spPr bwMode="auto">
              <a:xfrm>
                <a:off x="669831" y="3479524"/>
                <a:ext cx="523735" cy="457200"/>
              </a:xfrm>
              <a:prstGeom prst="hexagon">
                <a:avLst/>
              </a:prstGeom>
              <a:solidFill>
                <a:srgbClr val="26D4FF">
                  <a:alpha val="50196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8024EB4-280F-0443-B7C6-E49FE2D5C16D}"/>
                  </a:ext>
                </a:extLst>
              </p:cNvPr>
              <p:cNvSpPr/>
              <p:nvPr/>
            </p:nvSpPr>
            <p:spPr bwMode="auto">
              <a:xfrm>
                <a:off x="915772" y="36852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112AA33-43E4-8447-82D8-1981787479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85800" y="3299791"/>
                <a:ext cx="507766" cy="8054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C080D72-C0B5-1D47-9066-A92C4C05051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1432" y="3708124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761478D-3205-3A48-AF46-E8CB57594D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69831" y="3299791"/>
                <a:ext cx="523735" cy="78187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71C2A4E-8014-484E-B06B-9501DC6FB8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432" y="4117846"/>
              <a:ext cx="230630" cy="218479"/>
              <a:chOff x="481432" y="3299791"/>
              <a:chExt cx="914400" cy="805442"/>
            </a:xfrm>
          </p:grpSpPr>
          <p:sp>
            <p:nvSpPr>
              <p:cNvPr id="107" name="Hexagon 106">
                <a:extLst>
                  <a:ext uri="{FF2B5EF4-FFF2-40B4-BE49-F238E27FC236}">
                    <a16:creationId xmlns:a16="http://schemas.microsoft.com/office/drawing/2014/main" id="{E9EBEFAA-A4FE-9342-87C7-EF5DB74FED4E}"/>
                  </a:ext>
                </a:extLst>
              </p:cNvPr>
              <p:cNvSpPr/>
              <p:nvPr/>
            </p:nvSpPr>
            <p:spPr bwMode="auto">
              <a:xfrm>
                <a:off x="669831" y="3479524"/>
                <a:ext cx="523735" cy="457200"/>
              </a:xfrm>
              <a:prstGeom prst="hexagon">
                <a:avLst/>
              </a:prstGeom>
              <a:solidFill>
                <a:srgbClr val="26D4FF">
                  <a:alpha val="50196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8A3B4E9-68E8-B648-AB81-161B76FD8E0B}"/>
                  </a:ext>
                </a:extLst>
              </p:cNvPr>
              <p:cNvSpPr/>
              <p:nvPr/>
            </p:nvSpPr>
            <p:spPr bwMode="auto">
              <a:xfrm>
                <a:off x="915772" y="36852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BFDAF22-68CD-F449-923A-9DB20C7F9A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85800" y="3299791"/>
                <a:ext cx="507766" cy="8054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F82096C-CC84-F94B-A356-5010847136F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1432" y="3708124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CC7191D-A577-5F4A-A709-CB1035E290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69831" y="3299791"/>
                <a:ext cx="523735" cy="78187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C9E7B62-800F-FF44-A2A4-E89682D0B5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1005" y="3709458"/>
              <a:ext cx="230630" cy="218479"/>
              <a:chOff x="481432" y="3299791"/>
              <a:chExt cx="914400" cy="805442"/>
            </a:xfrm>
          </p:grpSpPr>
          <p:sp>
            <p:nvSpPr>
              <p:cNvPr id="119" name="Hexagon 118">
                <a:extLst>
                  <a:ext uri="{FF2B5EF4-FFF2-40B4-BE49-F238E27FC236}">
                    <a16:creationId xmlns:a16="http://schemas.microsoft.com/office/drawing/2014/main" id="{B0400D1C-9A67-6B45-AB88-98169CEF53AF}"/>
                  </a:ext>
                </a:extLst>
              </p:cNvPr>
              <p:cNvSpPr/>
              <p:nvPr/>
            </p:nvSpPr>
            <p:spPr bwMode="auto">
              <a:xfrm>
                <a:off x="669831" y="3479524"/>
                <a:ext cx="523735" cy="457200"/>
              </a:xfrm>
              <a:prstGeom prst="hexagon">
                <a:avLst/>
              </a:prstGeom>
              <a:solidFill>
                <a:srgbClr val="26D4FF">
                  <a:alpha val="50196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CA6F4F2-4350-C740-8F34-2B399E23D7CB}"/>
                  </a:ext>
                </a:extLst>
              </p:cNvPr>
              <p:cNvSpPr/>
              <p:nvPr/>
            </p:nvSpPr>
            <p:spPr bwMode="auto">
              <a:xfrm>
                <a:off x="915772" y="36852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8C7966E-0154-8E44-B550-752248443F7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85800" y="3299791"/>
                <a:ext cx="507766" cy="8054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6B6A1A0-D311-1D4E-9A1C-53D1FBF44A8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1432" y="3708124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C6613CC-CC6E-EB49-8A53-07C796FF6E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69831" y="3299791"/>
                <a:ext cx="523735" cy="78187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FBD750E-B7BD-B04C-9761-7715C38257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8999" y="4115345"/>
              <a:ext cx="230630" cy="218479"/>
              <a:chOff x="481432" y="3299791"/>
              <a:chExt cx="914400" cy="805442"/>
            </a:xfrm>
          </p:grpSpPr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6F57ABD2-E2A3-0C4D-825C-69D34BF42C89}"/>
                  </a:ext>
                </a:extLst>
              </p:cNvPr>
              <p:cNvSpPr/>
              <p:nvPr/>
            </p:nvSpPr>
            <p:spPr bwMode="auto">
              <a:xfrm>
                <a:off x="669831" y="3479524"/>
                <a:ext cx="523735" cy="457200"/>
              </a:xfrm>
              <a:prstGeom prst="hexagon">
                <a:avLst/>
              </a:prstGeom>
              <a:solidFill>
                <a:srgbClr val="26D4FF">
                  <a:alpha val="50196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6ED8AB8-1495-6F4A-A030-60C03FB485E1}"/>
                  </a:ext>
                </a:extLst>
              </p:cNvPr>
              <p:cNvSpPr/>
              <p:nvPr/>
            </p:nvSpPr>
            <p:spPr bwMode="auto">
              <a:xfrm>
                <a:off x="915772" y="36852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7FAC1AE-5DBC-C34C-A876-0E059EB1D4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85800" y="3299791"/>
                <a:ext cx="507766" cy="8054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8BB4699-C489-224C-9E1B-D5A19738B2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1432" y="3708124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BACC70F-0CB6-584E-B4D3-7D0FE8EFB0A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69831" y="3299791"/>
                <a:ext cx="523735" cy="78187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4D8147C-BF58-4F41-B642-DD830E71BC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3280" y="4481888"/>
              <a:ext cx="230630" cy="218479"/>
              <a:chOff x="481432" y="3299791"/>
              <a:chExt cx="914400" cy="805442"/>
            </a:xfrm>
          </p:grpSpPr>
          <p:sp>
            <p:nvSpPr>
              <p:cNvPr id="131" name="Hexagon 130">
                <a:extLst>
                  <a:ext uri="{FF2B5EF4-FFF2-40B4-BE49-F238E27FC236}">
                    <a16:creationId xmlns:a16="http://schemas.microsoft.com/office/drawing/2014/main" id="{B5ED72C6-10EB-3140-9B6B-E8E531A97DA5}"/>
                  </a:ext>
                </a:extLst>
              </p:cNvPr>
              <p:cNvSpPr/>
              <p:nvPr/>
            </p:nvSpPr>
            <p:spPr bwMode="auto">
              <a:xfrm>
                <a:off x="669831" y="3479524"/>
                <a:ext cx="523735" cy="457200"/>
              </a:xfrm>
              <a:prstGeom prst="hexagon">
                <a:avLst/>
              </a:prstGeom>
              <a:solidFill>
                <a:srgbClr val="26D4FF">
                  <a:alpha val="50196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73581D6-738E-3C49-85D0-591DD51FCD3E}"/>
                  </a:ext>
                </a:extLst>
              </p:cNvPr>
              <p:cNvSpPr/>
              <p:nvPr/>
            </p:nvSpPr>
            <p:spPr bwMode="auto">
              <a:xfrm>
                <a:off x="915772" y="36852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3FFC510-4242-634A-B5B5-9C5254B1F5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85800" y="3299791"/>
                <a:ext cx="507766" cy="8054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798EF6B-6456-5D4A-BCD7-B38E66839C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1432" y="3708124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060B38B-65CF-E240-B858-4CD727BE26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69831" y="3299791"/>
                <a:ext cx="523735" cy="78187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671FBB5-96E4-A74D-BE0A-D031B3F16A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6941" y="4507706"/>
              <a:ext cx="230630" cy="218479"/>
              <a:chOff x="481432" y="3299791"/>
              <a:chExt cx="914400" cy="805442"/>
            </a:xfrm>
          </p:grpSpPr>
          <p:sp>
            <p:nvSpPr>
              <p:cNvPr id="137" name="Hexagon 136">
                <a:extLst>
                  <a:ext uri="{FF2B5EF4-FFF2-40B4-BE49-F238E27FC236}">
                    <a16:creationId xmlns:a16="http://schemas.microsoft.com/office/drawing/2014/main" id="{46A6E2CC-4D1C-6345-A9FB-BB6527782D7A}"/>
                  </a:ext>
                </a:extLst>
              </p:cNvPr>
              <p:cNvSpPr/>
              <p:nvPr/>
            </p:nvSpPr>
            <p:spPr bwMode="auto">
              <a:xfrm>
                <a:off x="669831" y="3479524"/>
                <a:ext cx="523735" cy="457200"/>
              </a:xfrm>
              <a:prstGeom prst="hexagon">
                <a:avLst/>
              </a:prstGeom>
              <a:solidFill>
                <a:srgbClr val="26D4FF">
                  <a:alpha val="50196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DA1C8DA2-88C2-2D46-BAC8-496C4E422411}"/>
                  </a:ext>
                </a:extLst>
              </p:cNvPr>
              <p:cNvSpPr/>
              <p:nvPr/>
            </p:nvSpPr>
            <p:spPr bwMode="auto">
              <a:xfrm>
                <a:off x="915772" y="36852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ECE7E11-B8E4-F44A-B7E2-8E3B4211D9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85800" y="3299791"/>
                <a:ext cx="507766" cy="8054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638A1DE-FDD9-CA4D-A8BC-65C2A348022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1432" y="3708124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4D39E27-EC54-A94F-B024-C481239D831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69831" y="3299791"/>
                <a:ext cx="523735" cy="78187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C38F239-4078-2E4A-808A-92C011E0A823}"/>
              </a:ext>
            </a:extLst>
          </p:cNvPr>
          <p:cNvGrpSpPr/>
          <p:nvPr/>
        </p:nvGrpSpPr>
        <p:grpSpPr>
          <a:xfrm>
            <a:off x="1647201" y="3795831"/>
            <a:ext cx="724591" cy="887474"/>
            <a:chOff x="1593411" y="3795831"/>
            <a:chExt cx="724591" cy="887474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17DA51D1-CE8F-4C42-80B2-5485C366E27B}"/>
                </a:ext>
              </a:extLst>
            </p:cNvPr>
            <p:cNvGrpSpPr/>
            <p:nvPr/>
          </p:nvGrpSpPr>
          <p:grpSpPr>
            <a:xfrm>
              <a:off x="1593411" y="3795831"/>
              <a:ext cx="724591" cy="887474"/>
              <a:chOff x="1593411" y="3795831"/>
              <a:chExt cx="724591" cy="887474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A71FAF9-1C30-7A4E-8092-ABBB760F046E}"/>
                  </a:ext>
                </a:extLst>
              </p:cNvPr>
              <p:cNvGrpSpPr/>
              <p:nvPr/>
            </p:nvGrpSpPr>
            <p:grpSpPr>
              <a:xfrm>
                <a:off x="2014857" y="3954407"/>
                <a:ext cx="303145" cy="200364"/>
                <a:chOff x="2077981" y="3943317"/>
                <a:chExt cx="303145" cy="200364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BCA94C1-A452-2F43-BDA3-D6049EDACE92}"/>
                    </a:ext>
                  </a:extLst>
                </p:cNvPr>
                <p:cNvCxnSpPr>
                  <a:cxnSpLocks/>
                  <a:stCxn id="144" idx="6"/>
                </p:cNvCxnSpPr>
                <p:nvPr/>
              </p:nvCxnSpPr>
              <p:spPr bwMode="auto">
                <a:xfrm flipV="1">
                  <a:off x="2077981" y="3983661"/>
                  <a:ext cx="294895" cy="160020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DE10E6C-B6C4-1F47-91D7-DC470DDA44A0}"/>
                    </a:ext>
                  </a:extLst>
                </p:cNvPr>
                <p:cNvCxnSpPr/>
                <p:nvPr/>
              </p:nvCxnSpPr>
              <p:spPr bwMode="auto">
                <a:xfrm flipV="1">
                  <a:off x="2272836" y="3943317"/>
                  <a:ext cx="57767" cy="9649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6C2708BA-8F47-BA46-8682-58D223B3AFA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267774" y="4022757"/>
                  <a:ext cx="113352" cy="1376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2A3319CF-F6D2-014B-B482-8B45E8A8FCF7}"/>
                  </a:ext>
                </a:extLst>
              </p:cNvPr>
              <p:cNvGrpSpPr/>
              <p:nvPr/>
            </p:nvGrpSpPr>
            <p:grpSpPr>
              <a:xfrm rot="14333469">
                <a:off x="1542020" y="3993043"/>
                <a:ext cx="303145" cy="200364"/>
                <a:chOff x="2230381" y="4095717"/>
                <a:chExt cx="303145" cy="200364"/>
              </a:xfrm>
            </p:grpSpPr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BC55C6B0-958B-3540-AA78-0A27036601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230381" y="4136061"/>
                  <a:ext cx="294895" cy="160020"/>
                </a:xfrm>
                <a:prstGeom prst="line">
                  <a:avLst/>
                </a:prstGeom>
                <a:ln>
                  <a:headEnd type="none" w="med" len="med"/>
                  <a:tailEnd type="none" w="med" len="med"/>
                </a:ln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F3EBD7B2-5635-0B42-99C8-E6D9B392057E}"/>
                    </a:ext>
                  </a:extLst>
                </p:cNvPr>
                <p:cNvCxnSpPr/>
                <p:nvPr/>
              </p:nvCxnSpPr>
              <p:spPr bwMode="auto">
                <a:xfrm flipV="1">
                  <a:off x="2425236" y="4095717"/>
                  <a:ext cx="57767" cy="9649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859B13B2-D57C-F04B-BE3F-75A13B14F6F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420174" y="4175157"/>
                  <a:ext cx="113352" cy="1376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D9C1801-DD0E-0E41-8E86-126F5568267B}"/>
                  </a:ext>
                </a:extLst>
              </p:cNvPr>
              <p:cNvSpPr/>
              <p:nvPr/>
            </p:nvSpPr>
            <p:spPr bwMode="auto">
              <a:xfrm>
                <a:off x="1689361" y="4226105"/>
                <a:ext cx="457200" cy="4572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8258B00-D3AC-2042-A103-F255291A409C}"/>
                  </a:ext>
                </a:extLst>
              </p:cNvPr>
              <p:cNvSpPr/>
              <p:nvPr/>
            </p:nvSpPr>
            <p:spPr bwMode="auto">
              <a:xfrm>
                <a:off x="1757941" y="3983661"/>
                <a:ext cx="320040" cy="32004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21EA8B77-629F-7E49-994E-10F7FE67BC3F}"/>
                  </a:ext>
                </a:extLst>
              </p:cNvPr>
              <p:cNvSpPr/>
              <p:nvPr/>
            </p:nvSpPr>
            <p:spPr bwMode="auto">
              <a:xfrm>
                <a:off x="1793061" y="3795831"/>
                <a:ext cx="228600" cy="2286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DF6A0DB-2D73-9D44-90C1-85228535DC7E}"/>
                </a:ext>
              </a:extLst>
            </p:cNvPr>
            <p:cNvSpPr/>
            <p:nvPr/>
          </p:nvSpPr>
          <p:spPr bwMode="auto">
            <a:xfrm>
              <a:off x="1840482" y="3864529"/>
              <a:ext cx="45720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9AD7CE-53A3-A44E-B52D-004C03CD987D}"/>
                </a:ext>
              </a:extLst>
            </p:cNvPr>
            <p:cNvSpPr/>
            <p:nvPr/>
          </p:nvSpPr>
          <p:spPr bwMode="auto">
            <a:xfrm>
              <a:off x="1934452" y="3861873"/>
              <a:ext cx="45720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1" name="Triangle 160">
              <a:extLst>
                <a:ext uri="{FF2B5EF4-FFF2-40B4-BE49-F238E27FC236}">
                  <a16:creationId xmlns:a16="http://schemas.microsoft.com/office/drawing/2014/main" id="{977AFE45-1F7B-7D46-834E-67C1E228B6BD}"/>
                </a:ext>
              </a:extLst>
            </p:cNvPr>
            <p:cNvSpPr/>
            <p:nvPr/>
          </p:nvSpPr>
          <p:spPr bwMode="auto">
            <a:xfrm rot="5400000">
              <a:off x="1957312" y="3870421"/>
              <a:ext cx="45719" cy="152426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66" name="Curved Connector 165">
            <a:extLst>
              <a:ext uri="{FF2B5EF4-FFF2-40B4-BE49-F238E27FC236}">
                <a16:creationId xmlns:a16="http://schemas.microsoft.com/office/drawing/2014/main" id="{3FD4421D-5A89-8E4E-91B5-19D7EFDC3966}"/>
              </a:ext>
            </a:extLst>
          </p:cNvPr>
          <p:cNvCxnSpPr>
            <a:cxnSpLocks/>
            <a:stCxn id="173" idx="1"/>
          </p:cNvCxnSpPr>
          <p:nvPr/>
        </p:nvCxnSpPr>
        <p:spPr bwMode="auto">
          <a:xfrm rot="10800000" flipV="1">
            <a:off x="646472" y="1291838"/>
            <a:ext cx="423230" cy="2404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EBBB9E40-1917-ED4C-AEF1-0249E2DDEEBD}"/>
              </a:ext>
            </a:extLst>
          </p:cNvPr>
          <p:cNvSpPr txBox="1"/>
          <p:nvPr/>
        </p:nvSpPr>
        <p:spPr>
          <a:xfrm>
            <a:off x="1069702" y="1107172"/>
            <a:ext cx="120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</a:t>
            </a:r>
          </a:p>
        </p:txBody>
      </p:sp>
      <p:pic>
        <p:nvPicPr>
          <p:cNvPr id="192" name="Picture 191" descr="Chart&#10;&#10;Description automatically generated">
            <a:extLst>
              <a:ext uri="{FF2B5EF4-FFF2-40B4-BE49-F238E27FC236}">
                <a16:creationId xmlns:a16="http://schemas.microsoft.com/office/drawing/2014/main" id="{3DCD8986-44E2-F34B-A3CA-AE1059FA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67" y="0"/>
            <a:ext cx="6425429" cy="48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14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DCD3297-BE9A-5545-B481-9C3DB104D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982"/>
          <a:stretch/>
        </p:blipFill>
        <p:spPr>
          <a:xfrm>
            <a:off x="3793557" y="0"/>
            <a:ext cx="5350443" cy="5143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47CB0C-C993-AC41-9C3C-2432C74BEBF6}"/>
              </a:ext>
            </a:extLst>
          </p:cNvPr>
          <p:cNvSpPr/>
          <p:nvPr/>
        </p:nvSpPr>
        <p:spPr bwMode="auto">
          <a:xfrm>
            <a:off x="4469471" y="429149"/>
            <a:ext cx="2418345" cy="26173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117723-7A9F-5E49-8872-4A0A489B5CF9}"/>
              </a:ext>
            </a:extLst>
          </p:cNvPr>
          <p:cNvSpPr/>
          <p:nvPr/>
        </p:nvSpPr>
        <p:spPr bwMode="auto">
          <a:xfrm>
            <a:off x="4314126" y="2551430"/>
            <a:ext cx="4611213" cy="79120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074058-72A4-AD46-B3EF-15D75E551F00}"/>
              </a:ext>
            </a:extLst>
          </p:cNvPr>
          <p:cNvGrpSpPr>
            <a:grpSpLocks noChangeAspect="1"/>
          </p:cNvGrpSpPr>
          <p:nvPr/>
        </p:nvGrpSpPr>
        <p:grpSpPr>
          <a:xfrm>
            <a:off x="934728" y="2286000"/>
            <a:ext cx="1243217" cy="2558359"/>
            <a:chOff x="6585285" y="-830179"/>
            <a:chExt cx="2282390" cy="4696827"/>
          </a:xfrm>
        </p:grpSpPr>
        <p:pic>
          <p:nvPicPr>
            <p:cNvPr id="16" name="Picture 15" descr="Calendar&#10;&#10;Description automatically generated">
              <a:extLst>
                <a:ext uri="{FF2B5EF4-FFF2-40B4-BE49-F238E27FC236}">
                  <a16:creationId xmlns:a16="http://schemas.microsoft.com/office/drawing/2014/main" id="{D73C4AB9-3AF9-D643-B204-C39B2E4E2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213" t="20175" r="204"/>
            <a:stretch/>
          </p:blipFill>
          <p:spPr>
            <a:xfrm>
              <a:off x="6585285" y="-830179"/>
              <a:ext cx="2282390" cy="4105776"/>
            </a:xfrm>
            <a:prstGeom prst="rect">
              <a:avLst/>
            </a:prstGeom>
          </p:spPr>
        </p:pic>
        <p:pic>
          <p:nvPicPr>
            <p:cNvPr id="17" name="Picture 16" descr="Calendar&#10;&#10;Description automatically generated">
              <a:extLst>
                <a:ext uri="{FF2B5EF4-FFF2-40B4-BE49-F238E27FC236}">
                  <a16:creationId xmlns:a16="http://schemas.microsoft.com/office/drawing/2014/main" id="{7FC7DB68-450D-EA43-8E38-D2A1F9085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213" t="3509" r="204" b="85246"/>
            <a:stretch/>
          </p:blipFill>
          <p:spPr>
            <a:xfrm>
              <a:off x="6585285" y="3288230"/>
              <a:ext cx="2282390" cy="578418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F5054C0-0365-154E-8E94-22D171698831}"/>
              </a:ext>
            </a:extLst>
          </p:cNvPr>
          <p:cNvSpPr txBox="1">
            <a:spLocks/>
          </p:cNvSpPr>
          <p:nvPr/>
        </p:nvSpPr>
        <p:spPr bwMode="auto">
          <a:xfrm>
            <a:off x="1" y="0"/>
            <a:ext cx="2233060" cy="273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kern="0" dirty="0">
                <a:solidFill>
                  <a:srgbClr val="C00000"/>
                </a:solidFill>
              </a:rPr>
              <a:t>Fipronil and neonicotinoid concentrations increase exponentially with casing depth.</a:t>
            </a:r>
          </a:p>
        </p:txBody>
      </p:sp>
      <p:pic>
        <p:nvPicPr>
          <p:cNvPr id="19" name="Picture 6" descr="Stratigraphic columns for bedrock This bedrock sequence for... | Download  Scientific Diagram">
            <a:extLst>
              <a:ext uri="{FF2B5EF4-FFF2-40B4-BE49-F238E27FC236}">
                <a16:creationId xmlns:a16="http://schemas.microsoft.com/office/drawing/2014/main" id="{7232AF67-E4DA-BE46-B084-FE5D957BD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7061" r="56442" b="7985"/>
          <a:stretch/>
        </p:blipFill>
        <p:spPr bwMode="auto">
          <a:xfrm>
            <a:off x="2111257" y="86577"/>
            <a:ext cx="1682300" cy="4757782"/>
          </a:xfrm>
          <a:prstGeom prst="rect">
            <a:avLst/>
          </a:prstGeom>
          <a:solidFill>
            <a:srgbClr val="591FA5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A355EB-F6D8-8740-8E71-6381A7160A01}"/>
              </a:ext>
            </a:extLst>
          </p:cNvPr>
          <p:cNvSpPr/>
          <p:nvPr/>
        </p:nvSpPr>
        <p:spPr>
          <a:xfrm>
            <a:off x="0" y="4686827"/>
            <a:ext cx="77617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rgbClr val="E98524"/>
                </a:solidFill>
                <a:latin typeface="Nexus Sans Pro"/>
                <a:hlinkClick r:id="rId6"/>
              </a:rPr>
              <a:t>10.1061/41003(327)46</a:t>
            </a:r>
            <a:endParaRPr lang="en-US" sz="500" b="0" i="0" u="none" strike="noStrike" dirty="0">
              <a:solidFill>
                <a:srgbClr val="666666"/>
              </a:solidFill>
              <a:effectLst/>
              <a:latin typeface="Nexus Sans Pro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3C039B-DAFF-7E47-B314-C7840F881A0F}"/>
              </a:ext>
            </a:extLst>
          </p:cNvPr>
          <p:cNvSpPr/>
          <p:nvPr/>
        </p:nvSpPr>
        <p:spPr bwMode="auto">
          <a:xfrm>
            <a:off x="1804137" y="235324"/>
            <a:ext cx="2418345" cy="92112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2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3597A64-8000-AA42-9625-B972D8054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2936346"/>
              </p:ext>
            </p:extLst>
          </p:nvPr>
        </p:nvGraphicFramePr>
        <p:xfrm>
          <a:off x="-76200" y="-89000"/>
          <a:ext cx="4207164" cy="5099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3D40311-BF0C-3742-B6AC-279B031E0E3F}"/>
              </a:ext>
            </a:extLst>
          </p:cNvPr>
          <p:cNvSpPr txBox="1"/>
          <p:nvPr/>
        </p:nvSpPr>
        <p:spPr>
          <a:xfrm>
            <a:off x="123371" y="28453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73C25B-5B43-FD41-B864-3E48A80D7000}"/>
              </a:ext>
            </a:extLst>
          </p:cNvPr>
          <p:cNvSpPr txBox="1"/>
          <p:nvPr/>
        </p:nvSpPr>
        <p:spPr>
          <a:xfrm>
            <a:off x="557551" y="1233947"/>
            <a:ext cx="58650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2E66B-C4A1-EF48-A5AE-E423A18EF6DF}"/>
              </a:ext>
            </a:extLst>
          </p:cNvPr>
          <p:cNvSpPr txBox="1"/>
          <p:nvPr/>
        </p:nvSpPr>
        <p:spPr>
          <a:xfrm>
            <a:off x="95543" y="414993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86B0F4-7F0E-E744-8663-B6D958A38252}"/>
              </a:ext>
            </a:extLst>
          </p:cNvPr>
          <p:cNvSpPr txBox="1"/>
          <p:nvPr/>
        </p:nvSpPr>
        <p:spPr>
          <a:xfrm>
            <a:off x="693295" y="2209675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B689A-F989-2843-B4EE-5D0528BC2576}"/>
              </a:ext>
            </a:extLst>
          </p:cNvPr>
          <p:cNvSpPr txBox="1"/>
          <p:nvPr/>
        </p:nvSpPr>
        <p:spPr>
          <a:xfrm>
            <a:off x="557550" y="314820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F4C8AE3F-5A40-704A-857E-10C33EBA7B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50" t="49195" r="21982"/>
          <a:stretch/>
        </p:blipFill>
        <p:spPr>
          <a:xfrm>
            <a:off x="4900459" y="1210261"/>
            <a:ext cx="3253263" cy="1653532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97263196-F825-1140-8DA4-5AC809E22C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814" t="49031" r="25793" b="620"/>
          <a:stretch/>
        </p:blipFill>
        <p:spPr>
          <a:xfrm>
            <a:off x="4989319" y="2863793"/>
            <a:ext cx="3075541" cy="198887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0260ED2-1349-0943-B562-825EEA4DD8CC}"/>
              </a:ext>
            </a:extLst>
          </p:cNvPr>
          <p:cNvGrpSpPr>
            <a:grpSpLocks noChangeAspect="1"/>
          </p:cNvGrpSpPr>
          <p:nvPr/>
        </p:nvGrpSpPr>
        <p:grpSpPr>
          <a:xfrm>
            <a:off x="7115338" y="3669981"/>
            <a:ext cx="874454" cy="767128"/>
            <a:chOff x="1277141" y="3671625"/>
            <a:chExt cx="1051247" cy="923490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3B806CF0-1A7E-8444-82A1-4924C786CE22}"/>
                </a:ext>
              </a:extLst>
            </p:cNvPr>
            <p:cNvSpPr/>
            <p:nvPr/>
          </p:nvSpPr>
          <p:spPr bwMode="auto">
            <a:xfrm>
              <a:off x="1533792" y="3913122"/>
              <a:ext cx="523735" cy="457200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4AFE01-7EEC-B64B-9F75-AB133F84E838}"/>
                </a:ext>
              </a:extLst>
            </p:cNvPr>
            <p:cNvSpPr/>
            <p:nvPr/>
          </p:nvSpPr>
          <p:spPr bwMode="auto">
            <a:xfrm>
              <a:off x="1779733" y="4118862"/>
              <a:ext cx="45720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555049-15E9-0140-B903-062E44571FC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49761" y="3733389"/>
              <a:ext cx="507766" cy="8054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6DB1636-6DDF-A443-BC30-3C4723ADC5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45393" y="4141722"/>
              <a:ext cx="914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D1D5E05-4F56-4547-8C3E-B7CBC8357D8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533792" y="3733389"/>
              <a:ext cx="523735" cy="7818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7A93FC3E-BEBA-3341-8D8E-09BD81FE60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62682" y="3671625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C6514A32-828D-5D4C-8619-4613C9518D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88640" y="3674984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7A063B19-17BB-9F4C-A73C-B22733B0B6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1198" y="4074346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815375BE-3241-7C4E-AD5D-EB70733A78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89985" y="4451792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064411FC-8C23-6F4B-B3FD-D131A4757A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94990" y="4471588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A82D197F-B3E8-894D-B953-DC4917CE16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77141" y="4074346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7F62D15-8BD0-914F-ABE2-D5D9778A14D8}"/>
              </a:ext>
            </a:extLst>
          </p:cNvPr>
          <p:cNvGrpSpPr>
            <a:grpSpLocks noChangeAspect="1"/>
          </p:cNvGrpSpPr>
          <p:nvPr/>
        </p:nvGrpSpPr>
        <p:grpSpPr>
          <a:xfrm>
            <a:off x="4785609" y="231744"/>
            <a:ext cx="1219200" cy="819801"/>
            <a:chOff x="576963" y="584161"/>
            <a:chExt cx="1219200" cy="81980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3681197-A6F4-3347-9E0D-5456CDB70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246" y="584161"/>
              <a:ext cx="1016831" cy="48992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488AEB-DCAE-DF47-84F1-759B1BD1EBC0}"/>
                </a:ext>
              </a:extLst>
            </p:cNvPr>
            <p:cNvSpPr txBox="1"/>
            <p:nvPr/>
          </p:nvSpPr>
          <p:spPr>
            <a:xfrm>
              <a:off x="576963" y="1126963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Imidacloprid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911846-F1A4-6040-ADB6-BAB6CA2B1109}"/>
              </a:ext>
            </a:extLst>
          </p:cNvPr>
          <p:cNvGrpSpPr>
            <a:grpSpLocks noChangeAspect="1"/>
          </p:cNvGrpSpPr>
          <p:nvPr/>
        </p:nvGrpSpPr>
        <p:grpSpPr>
          <a:xfrm>
            <a:off x="6004809" y="213300"/>
            <a:ext cx="1117520" cy="838245"/>
            <a:chOff x="3436941" y="3050954"/>
            <a:chExt cx="2129079" cy="159700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DBC1401-094E-2441-BBCC-19926A46A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6941" y="3050954"/>
              <a:ext cx="2129079" cy="103260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7489E49-493F-FA40-9210-DCEF65B42EC6}"/>
                </a:ext>
              </a:extLst>
            </p:cNvPr>
            <p:cNvSpPr txBox="1"/>
            <p:nvPr/>
          </p:nvSpPr>
          <p:spPr>
            <a:xfrm>
              <a:off x="3467176" y="4120229"/>
              <a:ext cx="2028518" cy="52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Clothianidin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9CEBDB8-59E4-B643-9917-B7C3E541516D}"/>
              </a:ext>
            </a:extLst>
          </p:cNvPr>
          <p:cNvGrpSpPr>
            <a:grpSpLocks noChangeAspect="1"/>
          </p:cNvGrpSpPr>
          <p:nvPr/>
        </p:nvGrpSpPr>
        <p:grpSpPr>
          <a:xfrm>
            <a:off x="6982244" y="163833"/>
            <a:ext cx="1449873" cy="887712"/>
            <a:chOff x="5966435" y="2883846"/>
            <a:chExt cx="2762273" cy="169125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7D416-5C6D-3D4C-8EE6-A90DCE78D86E}"/>
                </a:ext>
              </a:extLst>
            </p:cNvPr>
            <p:cNvSpPr txBox="1"/>
            <p:nvPr/>
          </p:nvSpPr>
          <p:spPr>
            <a:xfrm>
              <a:off x="5966435" y="4047364"/>
              <a:ext cx="2762273" cy="52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Thiacloprid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4C0E802-49B8-BE47-9DB0-F1EB28394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19611" y="2883846"/>
              <a:ext cx="2103457" cy="1032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466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Table&#10;&#10;Description automatically generated">
            <a:extLst>
              <a:ext uri="{FF2B5EF4-FFF2-40B4-BE49-F238E27FC236}">
                <a16:creationId xmlns:a16="http://schemas.microsoft.com/office/drawing/2014/main" id="{492D326F-0DA1-0B4B-B6F4-CA32AEB8E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" t="49195" r="21982"/>
          <a:stretch/>
        </p:blipFill>
        <p:spPr>
          <a:xfrm>
            <a:off x="5630584" y="1134207"/>
            <a:ext cx="3253263" cy="165353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6529201-229A-E644-B0A8-A67EC95B1E6B}"/>
              </a:ext>
            </a:extLst>
          </p:cNvPr>
          <p:cNvSpPr/>
          <p:nvPr/>
        </p:nvSpPr>
        <p:spPr>
          <a:xfrm>
            <a:off x="190216" y="123191"/>
            <a:ext cx="5181840" cy="4617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Key Takeaways:</a:t>
            </a:r>
          </a:p>
          <a:p>
            <a:pPr algn="ctr"/>
            <a:endParaRPr lang="en-US" sz="1200" b="1" u="sng" dirty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Lakes and groundwater act as long-term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reservoirs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for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longer-term degradation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+mj-lt"/>
              </a:rPr>
              <a:t>Seasonality, Application Rate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increase concentration and rate of detection.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+mj-lt"/>
              </a:rPr>
              <a:t>Shallow, unconfined aquifers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highest risk for groundwater contamination.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Previously overlooked forms of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precipitation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may be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key transport mechanism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F5189047-FBD4-D540-A233-FB1CE5745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4" t="49031" r="25793" b="620"/>
          <a:stretch/>
        </p:blipFill>
        <p:spPr>
          <a:xfrm>
            <a:off x="5719444" y="2787739"/>
            <a:ext cx="3075541" cy="1988877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FD12A569-EA23-DF42-94C9-1416F2E084FB}"/>
              </a:ext>
            </a:extLst>
          </p:cNvPr>
          <p:cNvGrpSpPr>
            <a:grpSpLocks noChangeAspect="1"/>
          </p:cNvGrpSpPr>
          <p:nvPr/>
        </p:nvGrpSpPr>
        <p:grpSpPr>
          <a:xfrm>
            <a:off x="7845463" y="3593927"/>
            <a:ext cx="874454" cy="767128"/>
            <a:chOff x="1277141" y="3671625"/>
            <a:chExt cx="1051247" cy="923490"/>
          </a:xfrm>
        </p:grpSpPr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FC8E9EA7-DFF8-8542-AE70-9829CD2125AE}"/>
                </a:ext>
              </a:extLst>
            </p:cNvPr>
            <p:cNvSpPr/>
            <p:nvPr/>
          </p:nvSpPr>
          <p:spPr bwMode="auto">
            <a:xfrm>
              <a:off x="1533792" y="3913122"/>
              <a:ext cx="523735" cy="457200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0A1796F-8EAA-2843-898C-3C20A84D74A9}"/>
                </a:ext>
              </a:extLst>
            </p:cNvPr>
            <p:cNvSpPr/>
            <p:nvPr/>
          </p:nvSpPr>
          <p:spPr bwMode="auto">
            <a:xfrm>
              <a:off x="1779733" y="4118862"/>
              <a:ext cx="45720" cy="4572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E114BA7-A0EB-6F49-A06A-C27DAE7A0E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49761" y="3733389"/>
              <a:ext cx="507766" cy="8054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78A5838-C13B-FC40-88C9-0249419846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45393" y="4141722"/>
              <a:ext cx="914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6DD937F-C90C-BD4F-BF13-DB2003A07A4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533792" y="3733389"/>
              <a:ext cx="523735" cy="7818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BE989070-EB7D-A049-BB64-36EDBD54E6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62682" y="3671625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BC2648CB-3BE9-0645-99F7-2083E0C6302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88640" y="3674984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FFFE6623-8688-9B4D-B1D1-E1D8AFD0E0F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91198" y="4074346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1B079C48-B86D-EA4A-8374-CEE77DCFB9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89985" y="4451792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19C91CEF-7EC4-644B-A4A1-2D2D11C08A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94990" y="4471588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82670272-A0D3-004A-B3A3-245EBD6632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77141" y="4074346"/>
              <a:ext cx="137190" cy="123527"/>
            </a:xfrm>
            <a:prstGeom prst="hexagon">
              <a:avLst/>
            </a:prstGeom>
            <a:solidFill>
              <a:srgbClr val="26D4FF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63CC57-BD92-C341-BE71-EE6EB6F084A8}"/>
              </a:ext>
            </a:extLst>
          </p:cNvPr>
          <p:cNvGrpSpPr>
            <a:grpSpLocks noChangeAspect="1"/>
          </p:cNvGrpSpPr>
          <p:nvPr/>
        </p:nvGrpSpPr>
        <p:grpSpPr>
          <a:xfrm>
            <a:off x="5437591" y="205332"/>
            <a:ext cx="1219200" cy="819801"/>
            <a:chOff x="576963" y="584161"/>
            <a:chExt cx="1219200" cy="81980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D4BF368-6E57-F54A-BC38-1863CE251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246" y="584161"/>
              <a:ext cx="1016831" cy="48992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228D91-BFC2-574F-97CE-78E19FB3A8EF}"/>
                </a:ext>
              </a:extLst>
            </p:cNvPr>
            <p:cNvSpPr txBox="1"/>
            <p:nvPr/>
          </p:nvSpPr>
          <p:spPr>
            <a:xfrm>
              <a:off x="576963" y="1126963"/>
              <a:ext cx="1219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Imidacloprid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B39A22-DD48-CE42-A4EC-BDB724BAFF8D}"/>
              </a:ext>
            </a:extLst>
          </p:cNvPr>
          <p:cNvGrpSpPr>
            <a:grpSpLocks noChangeAspect="1"/>
          </p:cNvGrpSpPr>
          <p:nvPr/>
        </p:nvGrpSpPr>
        <p:grpSpPr>
          <a:xfrm>
            <a:off x="6656791" y="186888"/>
            <a:ext cx="1117520" cy="838245"/>
            <a:chOff x="3436941" y="3050954"/>
            <a:chExt cx="2129079" cy="159700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AAAFF5-E095-E94E-A60D-1D8A005CA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6941" y="3050954"/>
              <a:ext cx="2129079" cy="103260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83C84F-CC3C-0A49-AE1A-451A25F43ECC}"/>
                </a:ext>
              </a:extLst>
            </p:cNvPr>
            <p:cNvSpPr txBox="1"/>
            <p:nvPr/>
          </p:nvSpPr>
          <p:spPr>
            <a:xfrm>
              <a:off x="3467176" y="4120229"/>
              <a:ext cx="2028518" cy="52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Clothianidin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D386A5-C380-134F-A526-45DEB429B91D}"/>
              </a:ext>
            </a:extLst>
          </p:cNvPr>
          <p:cNvGrpSpPr>
            <a:grpSpLocks noChangeAspect="1"/>
          </p:cNvGrpSpPr>
          <p:nvPr/>
        </p:nvGrpSpPr>
        <p:grpSpPr>
          <a:xfrm>
            <a:off x="7634226" y="137421"/>
            <a:ext cx="1449873" cy="887712"/>
            <a:chOff x="5966435" y="2883846"/>
            <a:chExt cx="2762273" cy="16912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4054835-1530-AE43-BA67-6AD8BA729104}"/>
                </a:ext>
              </a:extLst>
            </p:cNvPr>
            <p:cNvSpPr txBox="1"/>
            <p:nvPr/>
          </p:nvSpPr>
          <p:spPr>
            <a:xfrm>
              <a:off x="5966435" y="4047364"/>
              <a:ext cx="2762273" cy="52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Thiacloprid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E7454B4-6D42-D940-962F-B56389756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9611" y="2883846"/>
              <a:ext cx="2103457" cy="1032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40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s_HD-end-maroon.png" descr="/Users/ranja/Documents/5-resources/ppt/2018 ppt-with R/new/working files/graphics_HD-end-maroon.png"/>
          <p:cNvPicPr>
            <a:picLocks noChangeAspect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06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0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3597A64-8000-AA42-9625-B972D8054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220224"/>
              </p:ext>
            </p:extLst>
          </p:nvPr>
        </p:nvGraphicFramePr>
        <p:xfrm>
          <a:off x="-76200" y="-89000"/>
          <a:ext cx="4876800" cy="5099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3D40311-BF0C-3742-B6AC-279B031E0E3F}"/>
              </a:ext>
            </a:extLst>
          </p:cNvPr>
          <p:cNvSpPr txBox="1"/>
          <p:nvPr/>
        </p:nvSpPr>
        <p:spPr>
          <a:xfrm>
            <a:off x="123371" y="28453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73C25B-5B43-FD41-B864-3E48A80D7000}"/>
              </a:ext>
            </a:extLst>
          </p:cNvPr>
          <p:cNvSpPr txBox="1"/>
          <p:nvPr/>
        </p:nvSpPr>
        <p:spPr>
          <a:xfrm>
            <a:off x="557551" y="1233947"/>
            <a:ext cx="58650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2E66B-C4A1-EF48-A5AE-E423A18EF6DF}"/>
              </a:ext>
            </a:extLst>
          </p:cNvPr>
          <p:cNvSpPr txBox="1"/>
          <p:nvPr/>
        </p:nvSpPr>
        <p:spPr>
          <a:xfrm>
            <a:off x="95543" y="414993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86B0F4-7F0E-E744-8663-B6D958A38252}"/>
              </a:ext>
            </a:extLst>
          </p:cNvPr>
          <p:cNvSpPr txBox="1"/>
          <p:nvPr/>
        </p:nvSpPr>
        <p:spPr>
          <a:xfrm>
            <a:off x="693295" y="2209675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B689A-F989-2843-B4EE-5D0528BC2576}"/>
              </a:ext>
            </a:extLst>
          </p:cNvPr>
          <p:cNvSpPr txBox="1"/>
          <p:nvPr/>
        </p:nvSpPr>
        <p:spPr>
          <a:xfrm>
            <a:off x="557550" y="314820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E18E02-FC5E-6543-B213-6129FEBD7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7494" y="477538"/>
            <a:ext cx="2797351" cy="2340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560382-2B23-6D45-9965-B906F4BA7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9750" y="2472414"/>
            <a:ext cx="3294831" cy="158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60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C1C1FCD-A14F-3F48-9EE5-B2279D29D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956" y="1571651"/>
            <a:ext cx="3050288" cy="305028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C820576-CB23-A64F-90CA-D221B666C3AF}"/>
              </a:ext>
            </a:extLst>
          </p:cNvPr>
          <p:cNvGrpSpPr>
            <a:grpSpLocks noChangeAspect="1"/>
          </p:cNvGrpSpPr>
          <p:nvPr/>
        </p:nvGrpSpPr>
        <p:grpSpPr>
          <a:xfrm>
            <a:off x="166260" y="1774591"/>
            <a:ext cx="6011751" cy="3050288"/>
            <a:chOff x="4046767" y="2514274"/>
            <a:chExt cx="4785112" cy="24279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48350B7D-A432-CE42-96C5-8EA3882554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" t="2170" r="19671" b="-2170"/>
            <a:stretch/>
          </p:blipFill>
          <p:spPr bwMode="auto">
            <a:xfrm>
              <a:off x="4046767" y="2514274"/>
              <a:ext cx="4785112" cy="2427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8E7C9214-CD20-1C4C-BAF3-66161198F6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80" t="8519" r="67" b="64280"/>
            <a:stretch/>
          </p:blipFill>
          <p:spPr bwMode="auto">
            <a:xfrm>
              <a:off x="4097144" y="3793242"/>
              <a:ext cx="1219200" cy="66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63A1F42-E792-F842-9E43-58482B8D6673}"/>
              </a:ext>
            </a:extLst>
          </p:cNvPr>
          <p:cNvSpPr/>
          <p:nvPr/>
        </p:nvSpPr>
        <p:spPr>
          <a:xfrm>
            <a:off x="6205443" y="4434836"/>
            <a:ext cx="2962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https://</a:t>
            </a:r>
            <a:r>
              <a:rPr lang="en-US" sz="2000" dirty="0" err="1">
                <a:solidFill>
                  <a:srgbClr val="C00000"/>
                </a:solidFill>
              </a:rPr>
              <a:t>WilliamArnold.org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76AEF-9821-9A45-B949-50A5161C4F35}"/>
              </a:ext>
            </a:extLst>
          </p:cNvPr>
          <p:cNvSpPr txBox="1"/>
          <p:nvPr/>
        </p:nvSpPr>
        <p:spPr>
          <a:xfrm>
            <a:off x="1038329" y="-9144"/>
            <a:ext cx="71435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Grant Goedjen</a:t>
            </a:r>
          </a:p>
          <a:p>
            <a:pPr algn="ctr"/>
            <a:r>
              <a:rPr lang="en-US" sz="2200" dirty="0"/>
              <a:t>University of Minnesota</a:t>
            </a:r>
          </a:p>
          <a:p>
            <a:pPr algn="ctr"/>
            <a:r>
              <a:rPr lang="en-US" sz="2200" dirty="0"/>
              <a:t>Dept. of Civil, Environmental, and Geo-Engineering</a:t>
            </a:r>
          </a:p>
          <a:p>
            <a:pPr algn="ctr"/>
            <a:r>
              <a:rPr lang="en-US" sz="2200" b="1" dirty="0">
                <a:hlinkClick r:id="rId4"/>
              </a:rPr>
              <a:t>Goedj011@umn.edu</a:t>
            </a:r>
            <a:endParaRPr lang="en-US" sz="2200" b="1" dirty="0"/>
          </a:p>
          <a:p>
            <a:pPr algn="ctr"/>
            <a:r>
              <a:rPr lang="en-US" sz="2200" dirty="0"/>
              <a:t>(832) 445-7265</a:t>
            </a:r>
          </a:p>
        </p:txBody>
      </p:sp>
    </p:spTree>
    <p:extLst>
      <p:ext uri="{BB962C8B-B14F-4D97-AF65-F5344CB8AC3E}">
        <p14:creationId xmlns:p14="http://schemas.microsoft.com/office/powerpoint/2010/main" val="239184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B1AA2D-B1BE-7C49-95EE-795F21F5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38100"/>
            <a:ext cx="8474364" cy="857250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TPs: Imidacloprid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343516-55CB-FF4C-9684-137FB239141B}"/>
              </a:ext>
            </a:extLst>
          </p:cNvPr>
          <p:cNvCxnSpPr>
            <a:cxnSpLocks/>
          </p:cNvCxnSpPr>
          <p:nvPr/>
        </p:nvCxnSpPr>
        <p:spPr bwMode="auto">
          <a:xfrm>
            <a:off x="304800" y="742950"/>
            <a:ext cx="83981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172D718-55A2-C742-98B8-35E2854D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77353"/>
            <a:ext cx="2401170" cy="10495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2CF108-6877-FF43-978A-7608252506E2}"/>
              </a:ext>
            </a:extLst>
          </p:cNvPr>
          <p:cNvSpPr txBox="1"/>
          <p:nvPr/>
        </p:nvSpPr>
        <p:spPr>
          <a:xfrm>
            <a:off x="434223" y="2402473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IMI-Urea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EB7053-6019-C04F-8EC1-E49C3D7AE50D}"/>
              </a:ext>
            </a:extLst>
          </p:cNvPr>
          <p:cNvGrpSpPr/>
          <p:nvPr/>
        </p:nvGrpSpPr>
        <p:grpSpPr>
          <a:xfrm>
            <a:off x="1562970" y="3196792"/>
            <a:ext cx="2743200" cy="1597353"/>
            <a:chOff x="362385" y="3251433"/>
            <a:chExt cx="2743200" cy="15973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CB6154-3F51-2949-9DC5-A39AC0628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925" y="3251433"/>
              <a:ext cx="1774120" cy="11501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BFD845-AEF5-6D4A-ABD7-44DD6B990B00}"/>
                </a:ext>
              </a:extLst>
            </p:cNvPr>
            <p:cNvSpPr txBox="1"/>
            <p:nvPr/>
          </p:nvSpPr>
          <p:spPr>
            <a:xfrm>
              <a:off x="362385" y="4510232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6-CNA</a:t>
              </a:r>
            </a:p>
          </p:txBody>
        </p:sp>
      </p:grpSp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3F343528-CA67-9845-BF23-18A3453D3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961894" y="1524001"/>
            <a:ext cx="612000" cy="452283"/>
          </a:xfrm>
          <a:prstGeom prst="rect">
            <a:avLst/>
          </a:prstGeom>
        </p:spPr>
      </p:pic>
      <p:pic>
        <p:nvPicPr>
          <p:cNvPr id="22" name="Graphic 21" descr="Arrow Right with solid fill">
            <a:extLst>
              <a:ext uri="{FF2B5EF4-FFF2-40B4-BE49-F238E27FC236}">
                <a16:creationId xmlns:a16="http://schemas.microsoft.com/office/drawing/2014/main" id="{2A4192B6-A917-E942-866A-A72F7E510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266000" y="3769328"/>
            <a:ext cx="612000" cy="452283"/>
          </a:xfrm>
          <a:prstGeom prst="rect">
            <a:avLst/>
          </a:prstGeom>
        </p:spPr>
      </p:pic>
      <p:pic>
        <p:nvPicPr>
          <p:cNvPr id="23" name="Graphic 22" descr="Arrow Right with solid fill">
            <a:extLst>
              <a:ext uri="{FF2B5EF4-FFF2-40B4-BE49-F238E27FC236}">
                <a16:creationId xmlns:a16="http://schemas.microsoft.com/office/drawing/2014/main" id="{5AD1D2FD-52C2-B04F-8601-5F4E5B059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589546">
            <a:off x="1499823" y="2988482"/>
            <a:ext cx="612000" cy="452283"/>
          </a:xfrm>
          <a:prstGeom prst="rect">
            <a:avLst/>
          </a:prstGeom>
        </p:spPr>
      </p:pic>
      <p:pic>
        <p:nvPicPr>
          <p:cNvPr id="26" name="Picture 25" descr="Diagram, schematic&#10;&#10;Description automatically generated">
            <a:extLst>
              <a:ext uri="{FF2B5EF4-FFF2-40B4-BE49-F238E27FC236}">
                <a16:creationId xmlns:a16="http://schemas.microsoft.com/office/drawing/2014/main" id="{EB746A26-B79A-E64A-96F5-9627AFB641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755"/>
          <a:stretch/>
        </p:blipFill>
        <p:spPr>
          <a:xfrm>
            <a:off x="3812005" y="2724152"/>
            <a:ext cx="5181600" cy="1939213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E812BBB4-AB7B-E04A-AF28-972FB7337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197882" y="3693127"/>
            <a:ext cx="612000" cy="45228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C408B2F-EB6D-C64F-A2D0-45AA77B41889}"/>
              </a:ext>
            </a:extLst>
          </p:cNvPr>
          <p:cNvGrpSpPr/>
          <p:nvPr/>
        </p:nvGrpSpPr>
        <p:grpSpPr>
          <a:xfrm>
            <a:off x="3733800" y="895351"/>
            <a:ext cx="5181600" cy="1752600"/>
            <a:chOff x="3733800" y="895351"/>
            <a:chExt cx="5181600" cy="1752600"/>
          </a:xfrm>
        </p:grpSpPr>
        <p:pic>
          <p:nvPicPr>
            <p:cNvPr id="9" name="Picture 8" descr="Diagram, schematic&#10;&#10;Description automatically generated">
              <a:extLst>
                <a:ext uri="{FF2B5EF4-FFF2-40B4-BE49-F238E27FC236}">
                  <a16:creationId xmlns:a16="http://schemas.microsoft.com/office/drawing/2014/main" id="{4B1A7553-F45B-A54A-B8D1-B8B825740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3686"/>
            <a:stretch/>
          </p:blipFill>
          <p:spPr>
            <a:xfrm>
              <a:off x="3733800" y="895351"/>
              <a:ext cx="5181600" cy="17526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A0101F-6714-574F-99E1-479E07F3DE6B}"/>
                </a:ext>
              </a:extLst>
            </p:cNvPr>
            <p:cNvSpPr/>
            <p:nvPr/>
          </p:nvSpPr>
          <p:spPr bwMode="auto">
            <a:xfrm>
              <a:off x="3733800" y="998089"/>
              <a:ext cx="381000" cy="35446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826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B1AA2D-B1BE-7C49-95EE-795F21F5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38100"/>
            <a:ext cx="8474364" cy="857250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TPs: Thiamethoxam /Clothianidin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343516-55CB-FF4C-9684-137FB239141B}"/>
              </a:ext>
            </a:extLst>
          </p:cNvPr>
          <p:cNvCxnSpPr>
            <a:cxnSpLocks/>
          </p:cNvCxnSpPr>
          <p:nvPr/>
        </p:nvCxnSpPr>
        <p:spPr bwMode="auto">
          <a:xfrm>
            <a:off x="304800" y="742950"/>
            <a:ext cx="83981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A873CB2-EDCF-0A4B-8D95-43CA1FFD4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8" y="971550"/>
            <a:ext cx="8474364" cy="3818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9EDA43-7672-0F46-830B-58041665261D}"/>
              </a:ext>
            </a:extLst>
          </p:cNvPr>
          <p:cNvSpPr/>
          <p:nvPr/>
        </p:nvSpPr>
        <p:spPr bwMode="auto">
          <a:xfrm>
            <a:off x="6553200" y="4400550"/>
            <a:ext cx="18288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Mammalian Metabolites</a:t>
            </a:r>
          </a:p>
        </p:txBody>
      </p:sp>
    </p:spTree>
    <p:extLst>
      <p:ext uri="{BB962C8B-B14F-4D97-AF65-F5344CB8AC3E}">
        <p14:creationId xmlns:p14="http://schemas.microsoft.com/office/powerpoint/2010/main" val="3754208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689DC2B-4235-7543-BC71-CDE23D7332CD}"/>
              </a:ext>
            </a:extLst>
          </p:cNvPr>
          <p:cNvGrpSpPr/>
          <p:nvPr/>
        </p:nvGrpSpPr>
        <p:grpSpPr>
          <a:xfrm>
            <a:off x="2536173" y="1232098"/>
            <a:ext cx="4211024" cy="2606428"/>
            <a:chOff x="2536173" y="1232098"/>
            <a:chExt cx="4211024" cy="260642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60E9EA-643B-5440-AFB3-557F69484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2" t="23174" r="72099" b="52985"/>
            <a:stretch/>
          </p:blipFill>
          <p:spPr>
            <a:xfrm>
              <a:off x="2536173" y="1232098"/>
              <a:ext cx="4211024" cy="260642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7FC2B0-BAB5-A047-98D7-D65F8B4AD63C}"/>
                </a:ext>
              </a:extLst>
            </p:cNvPr>
            <p:cNvSpPr/>
            <p:nvPr/>
          </p:nvSpPr>
          <p:spPr bwMode="auto">
            <a:xfrm>
              <a:off x="3835006" y="1395132"/>
              <a:ext cx="2007220" cy="416475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Target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7A038D0-2CBA-494A-A56E-1185D052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" y="0"/>
            <a:ext cx="7772400" cy="857250"/>
          </a:xfrm>
        </p:spPr>
        <p:txBody>
          <a:bodyPr anchor="t"/>
          <a:lstStyle/>
          <a:p>
            <a:r>
              <a:rPr lang="en-US" sz="3000" dirty="0">
                <a:solidFill>
                  <a:srgbClr val="C00000"/>
                </a:solidFill>
              </a:rPr>
              <a:t>Effect of Land Use: Logistic Regression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2E41B7-C09D-484F-8D9A-870086188B51}"/>
              </a:ext>
            </a:extLst>
          </p:cNvPr>
          <p:cNvCxnSpPr>
            <a:cxnSpLocks/>
          </p:cNvCxnSpPr>
          <p:nvPr/>
        </p:nvCxnSpPr>
        <p:spPr bwMode="auto">
          <a:xfrm>
            <a:off x="76200" y="590550"/>
            <a:ext cx="8763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F675B369-F4D1-1C41-85AE-F28C9206CDDF}"/>
              </a:ext>
            </a:extLst>
          </p:cNvPr>
          <p:cNvSpPr/>
          <p:nvPr/>
        </p:nvSpPr>
        <p:spPr bwMode="auto">
          <a:xfrm flipH="1">
            <a:off x="142021" y="3995286"/>
            <a:ext cx="1742325" cy="710064"/>
          </a:xfrm>
          <a:prstGeom prst="borderCallout2">
            <a:avLst>
              <a:gd name="adj1" fmla="val 18750"/>
              <a:gd name="adj2" fmla="val 238"/>
              <a:gd name="adj3" fmla="val 18750"/>
              <a:gd name="adj4" fmla="val -16667"/>
              <a:gd name="adj5" fmla="val -52743"/>
              <a:gd name="adj6" fmla="val -71609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Individual Sample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2B51D75F-9C21-A64B-9F3A-95489CBB76DB}"/>
              </a:ext>
            </a:extLst>
          </p:cNvPr>
          <p:cNvSpPr/>
          <p:nvPr/>
        </p:nvSpPr>
        <p:spPr bwMode="auto">
          <a:xfrm flipH="1">
            <a:off x="228600" y="971550"/>
            <a:ext cx="1742325" cy="710064"/>
          </a:xfrm>
          <a:prstGeom prst="borderCallout2">
            <a:avLst>
              <a:gd name="adj1" fmla="val 18750"/>
              <a:gd name="adj2" fmla="val 238"/>
              <a:gd name="adj3" fmla="val 18750"/>
              <a:gd name="adj4" fmla="val -16667"/>
              <a:gd name="adj5" fmla="val 109628"/>
              <a:gd name="adj6" fmla="val -41945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Target Detected</a:t>
            </a:r>
          </a:p>
        </p:txBody>
      </p:sp>
      <p:sp>
        <p:nvSpPr>
          <p:cNvPr id="16" name="Line Callout 2 15">
            <a:extLst>
              <a:ext uri="{FF2B5EF4-FFF2-40B4-BE49-F238E27FC236}">
                <a16:creationId xmlns:a16="http://schemas.microsoft.com/office/drawing/2014/main" id="{1B563B69-2623-D441-91A2-2C3C9FDE2D5F}"/>
              </a:ext>
            </a:extLst>
          </p:cNvPr>
          <p:cNvSpPr/>
          <p:nvPr/>
        </p:nvSpPr>
        <p:spPr bwMode="auto">
          <a:xfrm flipH="1">
            <a:off x="261730" y="2699059"/>
            <a:ext cx="1742325" cy="710064"/>
          </a:xfrm>
          <a:prstGeom prst="borderCallout2">
            <a:avLst>
              <a:gd name="adj1" fmla="val 18750"/>
              <a:gd name="adj2" fmla="val 238"/>
              <a:gd name="adj3" fmla="val 18750"/>
              <a:gd name="adj4" fmla="val -16667"/>
              <a:gd name="adj5" fmla="val 111027"/>
              <a:gd name="adj6" fmla="val -40804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Target Not Detected</a:t>
            </a:r>
          </a:p>
        </p:txBody>
      </p:sp>
      <p:sp>
        <p:nvSpPr>
          <p:cNvPr id="17" name="Line Callout 2 16">
            <a:extLst>
              <a:ext uri="{FF2B5EF4-FFF2-40B4-BE49-F238E27FC236}">
                <a16:creationId xmlns:a16="http://schemas.microsoft.com/office/drawing/2014/main" id="{5B2EC258-E17B-1843-A904-70B4061B260C}"/>
              </a:ext>
            </a:extLst>
          </p:cNvPr>
          <p:cNvSpPr/>
          <p:nvPr/>
        </p:nvSpPr>
        <p:spPr bwMode="auto">
          <a:xfrm>
            <a:off x="6705600" y="2496975"/>
            <a:ext cx="1742325" cy="710064"/>
          </a:xfrm>
          <a:prstGeom prst="borderCallout2">
            <a:avLst>
              <a:gd name="adj1" fmla="val 18750"/>
              <a:gd name="adj2" fmla="val 238"/>
              <a:gd name="adj3" fmla="val 18750"/>
              <a:gd name="adj4" fmla="val -16667"/>
              <a:gd name="adj5" fmla="val 101229"/>
              <a:gd name="adj6" fmla="val -37952"/>
            </a:avLst>
          </a:prstGeom>
          <a:ln>
            <a:solidFill>
              <a:srgbClr val="4960F3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4960F3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Logistic Regression</a:t>
            </a:r>
          </a:p>
        </p:txBody>
      </p:sp>
      <p:sp>
        <p:nvSpPr>
          <p:cNvPr id="19" name="Line Callout 2 18">
            <a:extLst>
              <a:ext uri="{FF2B5EF4-FFF2-40B4-BE49-F238E27FC236}">
                <a16:creationId xmlns:a16="http://schemas.microsoft.com/office/drawing/2014/main" id="{5E7EECC3-58D7-8E4D-9D0E-59F11348A792}"/>
              </a:ext>
            </a:extLst>
          </p:cNvPr>
          <p:cNvSpPr/>
          <p:nvPr/>
        </p:nvSpPr>
        <p:spPr bwMode="auto">
          <a:xfrm>
            <a:off x="6781800" y="1406483"/>
            <a:ext cx="1742325" cy="710064"/>
          </a:xfrm>
          <a:prstGeom prst="borderCallout2">
            <a:avLst>
              <a:gd name="adj1" fmla="val 18750"/>
              <a:gd name="adj2" fmla="val 238"/>
              <a:gd name="adj3" fmla="val 18750"/>
              <a:gd name="adj4" fmla="val -16667"/>
              <a:gd name="adj5" fmla="val 172616"/>
              <a:gd name="adj6" fmla="val -42515"/>
            </a:avLst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Regression Uncertainty</a:t>
            </a:r>
          </a:p>
        </p:txBody>
      </p:sp>
      <p:sp>
        <p:nvSpPr>
          <p:cNvPr id="21" name="Line Callout 2 20">
            <a:extLst>
              <a:ext uri="{FF2B5EF4-FFF2-40B4-BE49-F238E27FC236}">
                <a16:creationId xmlns:a16="http://schemas.microsoft.com/office/drawing/2014/main" id="{CEB4D22C-BA42-E247-BAC0-87C9C3C9BD17}"/>
              </a:ext>
            </a:extLst>
          </p:cNvPr>
          <p:cNvSpPr/>
          <p:nvPr/>
        </p:nvSpPr>
        <p:spPr bwMode="auto">
          <a:xfrm>
            <a:off x="6781800" y="3838525"/>
            <a:ext cx="1742325" cy="841879"/>
          </a:xfrm>
          <a:prstGeom prst="borderCallout2">
            <a:avLst>
              <a:gd name="adj1" fmla="val 18750"/>
              <a:gd name="adj2" fmla="val 238"/>
              <a:gd name="adj3" fmla="val 18750"/>
              <a:gd name="adj4" fmla="val -16667"/>
              <a:gd name="adj5" fmla="val 9316"/>
              <a:gd name="adj6" fmla="val -51073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Proportion of Land </a:t>
            </a:r>
          </a:p>
        </p:txBody>
      </p:sp>
    </p:spTree>
    <p:extLst>
      <p:ext uri="{BB962C8B-B14F-4D97-AF65-F5344CB8AC3E}">
        <p14:creationId xmlns:p14="http://schemas.microsoft.com/office/powerpoint/2010/main" val="198086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1E2061-31A6-2244-AD83-6F9E62B7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1DB93D50-AC0A-6440-BBDC-CD58A29F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0" y="35013"/>
            <a:ext cx="6858000" cy="51435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87CD109-7CA9-F948-B05A-612B3CAA9024}"/>
              </a:ext>
            </a:extLst>
          </p:cNvPr>
          <p:cNvSpPr txBox="1">
            <a:spLocks/>
          </p:cNvSpPr>
          <p:nvPr/>
        </p:nvSpPr>
        <p:spPr bwMode="auto">
          <a:xfrm>
            <a:off x="4610100" y="3270426"/>
            <a:ext cx="4107180" cy="210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200" kern="0" dirty="0">
                <a:solidFill>
                  <a:srgbClr val="C00000"/>
                </a:solidFill>
              </a:rPr>
              <a:t>Agricultural </a:t>
            </a:r>
          </a:p>
          <a:p>
            <a:r>
              <a:rPr lang="en-US" sz="2200" kern="0" dirty="0">
                <a:solidFill>
                  <a:srgbClr val="C00000"/>
                </a:solidFill>
              </a:rPr>
              <a:t>land use not a significant predictor of pesticide detection.</a:t>
            </a:r>
          </a:p>
        </p:txBody>
      </p:sp>
    </p:spTree>
    <p:extLst>
      <p:ext uri="{BB962C8B-B14F-4D97-AF65-F5344CB8AC3E}">
        <p14:creationId xmlns:p14="http://schemas.microsoft.com/office/powerpoint/2010/main" val="1063217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1E2061-31A6-2244-AD83-6F9E62B7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picture containing text, cabinet&#10;&#10;Description automatically generated">
            <a:extLst>
              <a:ext uri="{FF2B5EF4-FFF2-40B4-BE49-F238E27FC236}">
                <a16:creationId xmlns:a16="http://schemas.microsoft.com/office/drawing/2014/main" id="{15E4CE54-4B23-4E4A-B1A2-0D131A16E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7715250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5793E75-C356-7D48-B5C5-23C04C30B7A2}"/>
              </a:ext>
            </a:extLst>
          </p:cNvPr>
          <p:cNvSpPr txBox="1">
            <a:spLocks/>
          </p:cNvSpPr>
          <p:nvPr/>
        </p:nvSpPr>
        <p:spPr bwMode="auto">
          <a:xfrm>
            <a:off x="4610100" y="3270426"/>
            <a:ext cx="4287520" cy="210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200" kern="0" dirty="0">
                <a:solidFill>
                  <a:srgbClr val="C00000"/>
                </a:solidFill>
              </a:rPr>
              <a:t>Agricultural land use is not a significant predictor of pesticide concentrations.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6D4DD6-DEE8-0245-A37E-8DA9C8D1F377}"/>
              </a:ext>
            </a:extLst>
          </p:cNvPr>
          <p:cNvSpPr/>
          <p:nvPr/>
        </p:nvSpPr>
        <p:spPr bwMode="auto">
          <a:xfrm>
            <a:off x="2686652" y="3698240"/>
            <a:ext cx="1923448" cy="13106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76BE3D-7187-5C4E-BA40-54BA1026355F}"/>
              </a:ext>
            </a:extLst>
          </p:cNvPr>
          <p:cNvSpPr/>
          <p:nvPr/>
        </p:nvSpPr>
        <p:spPr bwMode="auto">
          <a:xfrm>
            <a:off x="4572000" y="134620"/>
            <a:ext cx="1923448" cy="131064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49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1E2061-31A6-2244-AD83-6F9E62B7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EE7FAE9-F5D4-A043-9576-5DF72FAD2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0"/>
            <a:ext cx="8572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2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C962-CF2D-2E46-B748-79665C12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9C8496-EFAB-EF4F-9F07-7A61392D4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629" y="0"/>
            <a:ext cx="8066942" cy="4840165"/>
          </a:xfrm>
        </p:spPr>
      </p:pic>
    </p:spTree>
    <p:extLst>
      <p:ext uri="{BB962C8B-B14F-4D97-AF65-F5344CB8AC3E}">
        <p14:creationId xmlns:p14="http://schemas.microsoft.com/office/powerpoint/2010/main" val="933366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raphic 84">
            <a:extLst>
              <a:ext uri="{FF2B5EF4-FFF2-40B4-BE49-F238E27FC236}">
                <a16:creationId xmlns:a16="http://schemas.microsoft.com/office/drawing/2014/main" id="{3B2D7854-49AB-4446-B2AA-90A8F0867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395" b="32283"/>
          <a:stretch/>
        </p:blipFill>
        <p:spPr>
          <a:xfrm>
            <a:off x="7506385" y="2087251"/>
            <a:ext cx="1749838" cy="1847784"/>
          </a:xfrm>
          <a:prstGeom prst="rect">
            <a:avLst/>
          </a:prstGeom>
        </p:spPr>
      </p:pic>
      <p:pic>
        <p:nvPicPr>
          <p:cNvPr id="67" name="Graphic 66" descr="Diving outline">
            <a:extLst>
              <a:ext uri="{FF2B5EF4-FFF2-40B4-BE49-F238E27FC236}">
                <a16:creationId xmlns:a16="http://schemas.microsoft.com/office/drawing/2014/main" id="{DBE4E716-1D3B-0E4C-B76B-B6FAFAE8FD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2601"/>
          <a:stretch/>
        </p:blipFill>
        <p:spPr>
          <a:xfrm>
            <a:off x="-809065" y="4032203"/>
            <a:ext cx="10591800" cy="1133693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079E55B9-CA9A-3043-B970-3250C5A8D3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43912" b="32283"/>
          <a:stretch/>
        </p:blipFill>
        <p:spPr>
          <a:xfrm>
            <a:off x="6019800" y="2419350"/>
            <a:ext cx="1982426" cy="142441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17F7C676-01DE-4644-9354-763A4BE073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43912" b="32283"/>
          <a:stretch/>
        </p:blipFill>
        <p:spPr>
          <a:xfrm>
            <a:off x="6019800" y="2311308"/>
            <a:ext cx="1982426" cy="142441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FE9F417-9385-874E-955B-A324062951E7}"/>
              </a:ext>
            </a:extLst>
          </p:cNvPr>
          <p:cNvGrpSpPr/>
          <p:nvPr/>
        </p:nvGrpSpPr>
        <p:grpSpPr>
          <a:xfrm>
            <a:off x="0" y="2746229"/>
            <a:ext cx="7461230" cy="1400781"/>
            <a:chOff x="-443081" y="2516416"/>
            <a:chExt cx="7461230" cy="1400781"/>
          </a:xfrm>
        </p:grpSpPr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6F87D58-A955-644E-8E44-DE922B09B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t="26465" b="46784"/>
            <a:stretch/>
          </p:blipFill>
          <p:spPr>
            <a:xfrm>
              <a:off x="-145687" y="2516416"/>
              <a:ext cx="7163836" cy="1375949"/>
            </a:xfrm>
            <a:prstGeom prst="rect">
              <a:avLst/>
            </a:prstGeom>
          </p:spPr>
        </p:pic>
        <p:pic>
          <p:nvPicPr>
            <p:cNvPr id="27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C5EBC38-4FD6-CF4A-9284-3156BFBE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37368" t="26465" b="46784"/>
            <a:stretch/>
          </p:blipFill>
          <p:spPr>
            <a:xfrm>
              <a:off x="-443081" y="2541248"/>
              <a:ext cx="4486835" cy="1375949"/>
            </a:xfrm>
            <a:prstGeom prst="rect">
              <a:avLst/>
            </a:prstGeom>
          </p:spPr>
        </p:pic>
      </p:grp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08627D7F-83C1-E743-BC89-C7C4FF207C0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8048" y="1327446"/>
            <a:ext cx="2737173" cy="273717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90450E7-1273-6C42-B499-6F39CE3B4968}"/>
              </a:ext>
            </a:extLst>
          </p:cNvPr>
          <p:cNvGrpSpPr>
            <a:grpSpLocks noChangeAspect="1"/>
          </p:cNvGrpSpPr>
          <p:nvPr/>
        </p:nvGrpSpPr>
        <p:grpSpPr>
          <a:xfrm>
            <a:off x="2622416" y="1126432"/>
            <a:ext cx="755632" cy="752429"/>
            <a:chOff x="2286000" y="0"/>
            <a:chExt cx="4495800" cy="44767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C96D45-EF1A-D947-AB3F-3332F75228F9}"/>
                </a:ext>
              </a:extLst>
            </p:cNvPr>
            <p:cNvSpPr/>
            <p:nvPr/>
          </p:nvSpPr>
          <p:spPr bwMode="auto">
            <a:xfrm>
              <a:off x="2514600" y="971550"/>
              <a:ext cx="3886200" cy="312420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0C75BA-AAF5-8046-8613-4C2970E6E49E}"/>
                </a:ext>
              </a:extLst>
            </p:cNvPr>
            <p:cNvSpPr/>
            <p:nvPr/>
          </p:nvSpPr>
          <p:spPr bwMode="auto">
            <a:xfrm>
              <a:off x="3124200" y="2114551"/>
              <a:ext cx="457200" cy="5334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4EB3C0-53FB-744A-881C-87F3E18BA902}"/>
                </a:ext>
              </a:extLst>
            </p:cNvPr>
            <p:cNvSpPr/>
            <p:nvPr/>
          </p:nvSpPr>
          <p:spPr bwMode="auto">
            <a:xfrm>
              <a:off x="4343400" y="2114551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8B19123-7BCD-0B4F-B8A7-EC48EFEB3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555" r="7038" b="12963"/>
            <a:stretch/>
          </p:blipFill>
          <p:spPr>
            <a:xfrm>
              <a:off x="2286000" y="0"/>
              <a:ext cx="4495800" cy="4476750"/>
            </a:xfrm>
            <a:prstGeom prst="rect">
              <a:avLst/>
            </a:prstGeom>
          </p:spPr>
        </p:pic>
      </p:grp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EFED7FC3-575B-124F-B95D-6F5C3F5A68E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</a:extLst>
          </a:blip>
          <a:srcRect b="22592"/>
          <a:stretch/>
        </p:blipFill>
        <p:spPr>
          <a:xfrm rot="20563127" flipH="1">
            <a:off x="4985662" y="513778"/>
            <a:ext cx="1736746" cy="1344366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7E01A568-0600-1D4E-B07D-442D3D73DF0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1894" r="24890" b="12592"/>
          <a:stretch/>
        </p:blipFill>
        <p:spPr>
          <a:xfrm rot="5609961" flipH="1">
            <a:off x="4705263" y="3356083"/>
            <a:ext cx="179147" cy="294249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E8624EEB-14A4-7B46-97BF-46D52954F22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15177"/>
          <a:stretch/>
        </p:blipFill>
        <p:spPr>
          <a:xfrm>
            <a:off x="-64515" y="1838240"/>
            <a:ext cx="1987293" cy="1685676"/>
          </a:xfrm>
          <a:prstGeom prst="rect">
            <a:avLst/>
          </a:prstGeom>
        </p:spPr>
      </p:pic>
      <p:pic>
        <p:nvPicPr>
          <p:cNvPr id="38" name="Picture 37" descr="Shape&#10;&#10;Description automatically generated with low confidence">
            <a:extLst>
              <a:ext uri="{FF2B5EF4-FFF2-40B4-BE49-F238E27FC236}">
                <a16:creationId xmlns:a16="http://schemas.microsoft.com/office/drawing/2014/main" id="{15847388-DDC4-D747-BBD1-EC80F02BC7C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24444"/>
          <a:stretch/>
        </p:blipFill>
        <p:spPr>
          <a:xfrm rot="10800000">
            <a:off x="3032517" y="3073923"/>
            <a:ext cx="875904" cy="661794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F7EFA31E-50C4-C643-A879-F170FBAC4B4C}"/>
              </a:ext>
            </a:extLst>
          </p:cNvPr>
          <p:cNvGrpSpPr>
            <a:grpSpLocks noChangeAspect="1"/>
          </p:cNvGrpSpPr>
          <p:nvPr/>
        </p:nvGrpSpPr>
        <p:grpSpPr>
          <a:xfrm>
            <a:off x="-38827" y="-134091"/>
            <a:ext cx="1899169" cy="1456028"/>
            <a:chOff x="1524000" y="469903"/>
            <a:chExt cx="6096000" cy="467359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9795330-8DCF-3747-AA14-630ECE602575}"/>
                </a:ext>
              </a:extLst>
            </p:cNvPr>
            <p:cNvSpPr/>
            <p:nvPr/>
          </p:nvSpPr>
          <p:spPr bwMode="auto">
            <a:xfrm>
              <a:off x="2286000" y="1809750"/>
              <a:ext cx="3048000" cy="286384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02F48C-77D0-9041-8F33-B06B87A38CD1}"/>
                </a:ext>
              </a:extLst>
            </p:cNvPr>
            <p:cNvGrpSpPr/>
            <p:nvPr/>
          </p:nvGrpSpPr>
          <p:grpSpPr>
            <a:xfrm>
              <a:off x="4122393" y="2284602"/>
              <a:ext cx="2531540" cy="2582617"/>
              <a:chOff x="4122393" y="2284602"/>
              <a:chExt cx="2531540" cy="2582617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5" name="Chord 54">
                <a:extLst>
                  <a:ext uri="{FF2B5EF4-FFF2-40B4-BE49-F238E27FC236}">
                    <a16:creationId xmlns:a16="http://schemas.microsoft.com/office/drawing/2014/main" id="{E1052A20-D574-754F-805B-8F50C2E854F4}"/>
                  </a:ext>
                </a:extLst>
              </p:cNvPr>
              <p:cNvSpPr/>
              <p:nvPr/>
            </p:nvSpPr>
            <p:spPr bwMode="auto">
              <a:xfrm rot="15314128">
                <a:off x="4082489" y="2324506"/>
                <a:ext cx="2582617" cy="2502809"/>
              </a:xfrm>
              <a:prstGeom prst="chord">
                <a:avLst>
                  <a:gd name="adj1" fmla="val 1734491"/>
                  <a:gd name="adj2" fmla="val 15646252"/>
                </a:avLst>
              </a:prstGeom>
              <a:grpFill/>
              <a:ln w="9525" cap="flat" cmpd="sng" algn="ctr">
                <a:solidFill>
                  <a:schemeClr val="accent3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6" name="Chord 55">
                <a:extLst>
                  <a:ext uri="{FF2B5EF4-FFF2-40B4-BE49-F238E27FC236}">
                    <a16:creationId xmlns:a16="http://schemas.microsoft.com/office/drawing/2014/main" id="{E6E6BB8F-E338-A743-95B7-6697E3C6B821}"/>
                  </a:ext>
                </a:extLst>
              </p:cNvPr>
              <p:cNvSpPr/>
              <p:nvPr/>
            </p:nvSpPr>
            <p:spPr bwMode="auto">
              <a:xfrm rot="15314128">
                <a:off x="4811292" y="2752398"/>
                <a:ext cx="2038259" cy="1647023"/>
              </a:xfrm>
              <a:prstGeom prst="chord">
                <a:avLst>
                  <a:gd name="adj1" fmla="val 1734491"/>
                  <a:gd name="adj2" fmla="val 1564625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E92297-57C8-6947-A166-477CDBF00CE8}"/>
                    </a:ext>
                  </a:extLst>
                </p14:cNvPr>
                <p14:cNvContentPartPr/>
                <p14:nvPr/>
              </p14:nvContentPartPr>
              <p14:xfrm>
                <a:off x="5781115" y="3805247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E92297-57C8-6947-A166-477CDBF00C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63115" y="378724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1C5B65-1D98-F441-B9E5-EE18D2A3087C}"/>
                    </a:ext>
                  </a:extLst>
                </p14:cNvPr>
                <p14:cNvContentPartPr/>
                <p14:nvPr/>
              </p14:nvContentPartPr>
              <p14:xfrm>
                <a:off x="3830913" y="2292202"/>
                <a:ext cx="93240" cy="105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1C5B65-1D98-F441-B9E5-EE18D2A308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73357" y="2234680"/>
                  <a:ext cx="207200" cy="219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A2C199-DB3B-DA49-85E9-A924AC4B1306}"/>
                    </a:ext>
                  </a:extLst>
                </p14:cNvPr>
                <p14:cNvContentPartPr/>
                <p14:nvPr/>
              </p14:nvContentPartPr>
              <p14:xfrm>
                <a:off x="5813433" y="1996642"/>
                <a:ext cx="1020600" cy="711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A2C199-DB3B-DA49-85E9-A924AC4B13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55707" y="1938931"/>
                  <a:ext cx="1134898" cy="825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613E7AB-9CEF-7C4C-A1A7-D635900DB6A3}"/>
                    </a:ext>
                  </a:extLst>
                </p14:cNvPr>
                <p14:cNvContentPartPr/>
                <p14:nvPr/>
              </p14:nvContentPartPr>
              <p14:xfrm>
                <a:off x="3572073" y="2359130"/>
                <a:ext cx="1211760" cy="770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613E7AB-9CEF-7C4C-A1A7-D635900DB6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4315" y="2301438"/>
                  <a:ext cx="1326121" cy="884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48D3015-E82E-F849-B6D2-D69BA5CB1341}"/>
                    </a:ext>
                  </a:extLst>
                </p14:cNvPr>
                <p14:cNvContentPartPr/>
                <p14:nvPr/>
              </p14:nvContentPartPr>
              <p14:xfrm>
                <a:off x="3203073" y="1759730"/>
                <a:ext cx="1552680" cy="729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48D3015-E82E-F849-B6D2-D69BA5CB13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87546" y="1644382"/>
                  <a:ext cx="1782578" cy="958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69E544-F404-1B4E-A8ED-A8179094A5DF}"/>
                    </a:ext>
                  </a:extLst>
                </p14:cNvPr>
                <p14:cNvContentPartPr/>
                <p14:nvPr/>
              </p14:nvContentPartPr>
              <p14:xfrm>
                <a:off x="3714273" y="1650650"/>
                <a:ext cx="137160" cy="444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69E544-F404-1B4E-A8ED-A8179094A5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9973" y="1535263"/>
                  <a:ext cx="364617" cy="673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C8E4842-7517-C04A-AF02-CD632F6DEA99}"/>
                    </a:ext>
                  </a:extLst>
                </p14:cNvPr>
                <p14:cNvContentPartPr/>
                <p14:nvPr/>
              </p14:nvContentPartPr>
              <p14:xfrm>
                <a:off x="2967993" y="1501250"/>
                <a:ext cx="830520" cy="727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C8E4842-7517-C04A-AF02-CD632F6DEA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52643" y="1385890"/>
                  <a:ext cx="1060067" cy="957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6A6E87A-7FF2-684E-8F2C-68BC1FD01C03}"/>
                    </a:ext>
                  </a:extLst>
                </p14:cNvPr>
                <p14:cNvContentPartPr/>
                <p14:nvPr/>
              </p14:nvContentPartPr>
              <p14:xfrm>
                <a:off x="4151313" y="4208040"/>
                <a:ext cx="880560" cy="608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6A6E87A-7FF2-684E-8F2C-68BC1FD01C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3609" y="4150317"/>
                  <a:ext cx="994814" cy="722691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4" name="Picture 5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66F3C61-CD4A-0B40-A50D-14DDA03F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b="23333"/>
            <a:stretch/>
          </p:blipFill>
          <p:spPr>
            <a:xfrm>
              <a:off x="1524000" y="469903"/>
              <a:ext cx="6096000" cy="4673596"/>
            </a:xfrm>
            <a:prstGeom prst="rect">
              <a:avLst/>
            </a:prstGeom>
          </p:spPr>
        </p:pic>
      </p:grpSp>
      <p:sp>
        <p:nvSpPr>
          <p:cNvPr id="95" name="Up Arrow 94">
            <a:extLst>
              <a:ext uri="{FF2B5EF4-FFF2-40B4-BE49-F238E27FC236}">
                <a16:creationId xmlns:a16="http://schemas.microsoft.com/office/drawing/2014/main" id="{6CDBCEB9-5885-F643-BDF9-9AAB0C740515}"/>
              </a:ext>
            </a:extLst>
          </p:cNvPr>
          <p:cNvSpPr/>
          <p:nvPr/>
        </p:nvSpPr>
        <p:spPr bwMode="auto">
          <a:xfrm rot="165029">
            <a:off x="4843364" y="2484376"/>
            <a:ext cx="316024" cy="897699"/>
          </a:xfrm>
          <a:prstGeom prst="upArrow">
            <a:avLst/>
          </a:prstGeom>
          <a:solidFill>
            <a:srgbClr val="FFFFC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9" name="Up Arrow 98">
            <a:extLst>
              <a:ext uri="{FF2B5EF4-FFF2-40B4-BE49-F238E27FC236}">
                <a16:creationId xmlns:a16="http://schemas.microsoft.com/office/drawing/2014/main" id="{EBB44D6F-08FD-0649-862E-B24B894406FB}"/>
              </a:ext>
            </a:extLst>
          </p:cNvPr>
          <p:cNvSpPr/>
          <p:nvPr/>
        </p:nvSpPr>
        <p:spPr bwMode="auto">
          <a:xfrm rot="16440954">
            <a:off x="3709360" y="1144939"/>
            <a:ext cx="316024" cy="897699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0" name="Up Arrow 99">
            <a:extLst>
              <a:ext uri="{FF2B5EF4-FFF2-40B4-BE49-F238E27FC236}">
                <a16:creationId xmlns:a16="http://schemas.microsoft.com/office/drawing/2014/main" id="{20C5F0B6-C1DA-D843-A585-F19D66399121}"/>
              </a:ext>
            </a:extLst>
          </p:cNvPr>
          <p:cNvSpPr/>
          <p:nvPr/>
        </p:nvSpPr>
        <p:spPr bwMode="auto">
          <a:xfrm rot="14185636">
            <a:off x="2056581" y="1590635"/>
            <a:ext cx="316024" cy="897699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" name="Up Arrow 100">
            <a:extLst>
              <a:ext uri="{FF2B5EF4-FFF2-40B4-BE49-F238E27FC236}">
                <a16:creationId xmlns:a16="http://schemas.microsoft.com/office/drawing/2014/main" id="{3A28EE24-7104-3C47-8B73-4D7AAC3973D1}"/>
              </a:ext>
            </a:extLst>
          </p:cNvPr>
          <p:cNvSpPr/>
          <p:nvPr/>
        </p:nvSpPr>
        <p:spPr bwMode="auto">
          <a:xfrm rot="13436414">
            <a:off x="4014112" y="2518060"/>
            <a:ext cx="316024" cy="897699"/>
          </a:xfrm>
          <a:prstGeom prst="upArrow">
            <a:avLst/>
          </a:prstGeom>
          <a:solidFill>
            <a:srgbClr val="B8FF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6F6CBCD-7567-BC42-8652-B44B97753A6C}"/>
              </a:ext>
            </a:extLst>
          </p:cNvPr>
          <p:cNvSpPr/>
          <p:nvPr/>
        </p:nvSpPr>
        <p:spPr bwMode="auto">
          <a:xfrm>
            <a:off x="2675948" y="1919879"/>
            <a:ext cx="1016797" cy="3677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Non-Target Organism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7C6505F-D1C5-8B45-AEA2-733EA5A87B5D}"/>
              </a:ext>
            </a:extLst>
          </p:cNvPr>
          <p:cNvSpPr/>
          <p:nvPr/>
        </p:nvSpPr>
        <p:spPr bwMode="auto">
          <a:xfrm rot="945332">
            <a:off x="2260770" y="459890"/>
            <a:ext cx="1704448" cy="396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Agriculture Contamination</a:t>
            </a:r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EAE84AFE-9490-3040-869C-D954C8D3F28F}"/>
              </a:ext>
            </a:extLst>
          </p:cNvPr>
          <p:cNvSpPr/>
          <p:nvPr/>
        </p:nvSpPr>
        <p:spPr bwMode="auto">
          <a:xfrm rot="17139991">
            <a:off x="2855027" y="-330852"/>
            <a:ext cx="316024" cy="2584089"/>
          </a:xfrm>
          <a:prstGeom prst="up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9122BB-1AF3-6447-815A-EF79495DD391}"/>
              </a:ext>
            </a:extLst>
          </p:cNvPr>
          <p:cNvSpPr/>
          <p:nvPr/>
        </p:nvSpPr>
        <p:spPr bwMode="auto">
          <a:xfrm>
            <a:off x="4084906" y="3465711"/>
            <a:ext cx="1474201" cy="232086"/>
          </a:xfrm>
          <a:prstGeom prst="rect">
            <a:avLst/>
          </a:prstGeom>
          <a:solidFill>
            <a:srgbClr val="FFFFC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Systemic Uptake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9859166-B3D4-324B-B4C5-990313424B6F}"/>
              </a:ext>
            </a:extLst>
          </p:cNvPr>
          <p:cNvSpPr/>
          <p:nvPr/>
        </p:nvSpPr>
        <p:spPr bwMode="auto">
          <a:xfrm>
            <a:off x="2264848" y="3568637"/>
            <a:ext cx="1618765" cy="187346"/>
          </a:xfrm>
          <a:prstGeom prst="rect">
            <a:avLst/>
          </a:prstGeom>
          <a:solidFill>
            <a:srgbClr val="B8FF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Target Organism</a:t>
            </a:r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DA0001B1-C529-D94F-950B-D0A17D389321}"/>
              </a:ext>
            </a:extLst>
          </p:cNvPr>
          <p:cNvSpPr/>
          <p:nvPr/>
        </p:nvSpPr>
        <p:spPr bwMode="auto">
          <a:xfrm rot="5400000">
            <a:off x="6638818" y="2288733"/>
            <a:ext cx="316024" cy="2103539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9BD6C5-7461-DF45-993D-E63828457172}"/>
              </a:ext>
            </a:extLst>
          </p:cNvPr>
          <p:cNvSpPr/>
          <p:nvPr/>
        </p:nvSpPr>
        <p:spPr bwMode="auto">
          <a:xfrm>
            <a:off x="6046699" y="2966909"/>
            <a:ext cx="1346582" cy="2469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Direct Runoff</a:t>
            </a:r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F94F9B74-CAF3-2049-BC0C-A3325F01F2DE}"/>
              </a:ext>
            </a:extLst>
          </p:cNvPr>
          <p:cNvSpPr/>
          <p:nvPr/>
        </p:nvSpPr>
        <p:spPr bwMode="auto">
          <a:xfrm rot="10800000">
            <a:off x="5681199" y="3731313"/>
            <a:ext cx="316024" cy="945796"/>
          </a:xfrm>
          <a:prstGeom prst="upArrow">
            <a:avLst/>
          </a:prstGeom>
          <a:solidFill>
            <a:srgbClr val="A7BB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0FEFDBE-D3C7-6240-9FE9-81BA63D5952D}"/>
              </a:ext>
            </a:extLst>
          </p:cNvPr>
          <p:cNvSpPr/>
          <p:nvPr/>
        </p:nvSpPr>
        <p:spPr bwMode="auto">
          <a:xfrm>
            <a:off x="3409501" y="3918309"/>
            <a:ext cx="2120478" cy="243581"/>
          </a:xfrm>
          <a:prstGeom prst="rect">
            <a:avLst/>
          </a:prstGeom>
          <a:solidFill>
            <a:srgbClr val="A7BB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Groundwater Infiltration</a:t>
            </a:r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0FDB1D29-6AF1-CA41-BE77-0238A25FC000}"/>
              </a:ext>
            </a:extLst>
          </p:cNvPr>
          <p:cNvSpPr/>
          <p:nvPr/>
        </p:nvSpPr>
        <p:spPr bwMode="auto">
          <a:xfrm rot="5400000">
            <a:off x="7187138" y="2848648"/>
            <a:ext cx="316024" cy="2106145"/>
          </a:xfrm>
          <a:prstGeom prst="upArrow">
            <a:avLst/>
          </a:prstGeom>
          <a:solidFill>
            <a:srgbClr val="A7BB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EA2E8B-34BE-054C-9106-DC5D15032998}"/>
              </a:ext>
            </a:extLst>
          </p:cNvPr>
          <p:cNvSpPr/>
          <p:nvPr/>
        </p:nvSpPr>
        <p:spPr bwMode="auto">
          <a:xfrm>
            <a:off x="6298071" y="4090763"/>
            <a:ext cx="2120478" cy="243581"/>
          </a:xfrm>
          <a:prstGeom prst="rect">
            <a:avLst/>
          </a:prstGeom>
          <a:solidFill>
            <a:srgbClr val="A7BBE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Groundwater Conveyance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F615199-5748-8549-A449-A2F5A3355B9D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 t="31898" r="37922" b="18887"/>
          <a:stretch/>
        </p:blipFill>
        <p:spPr>
          <a:xfrm>
            <a:off x="7666250" y="404411"/>
            <a:ext cx="1463945" cy="14566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14FFF8-8B9C-D445-825B-C3ACDADA1990}"/>
              </a:ext>
            </a:extLst>
          </p:cNvPr>
          <p:cNvSpPr/>
          <p:nvPr/>
        </p:nvSpPr>
        <p:spPr bwMode="auto">
          <a:xfrm>
            <a:off x="7666250" y="3671"/>
            <a:ext cx="1463945" cy="429963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Photo-Oxidation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63634E-12B4-2B4B-BB1D-383BDE9C1AE7}"/>
              </a:ext>
            </a:extLst>
          </p:cNvPr>
          <p:cNvSpPr/>
          <p:nvPr/>
        </p:nvSpPr>
        <p:spPr bwMode="auto">
          <a:xfrm>
            <a:off x="3558235" y="4370461"/>
            <a:ext cx="1676906" cy="366195"/>
          </a:xfrm>
          <a:prstGeom prst="rect">
            <a:avLst/>
          </a:prstGeom>
          <a:solidFill>
            <a:srgbClr val="00DFF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Hydrolysis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5D47FE0-18A9-C541-BC73-F4F85CDDC1E4}"/>
              </a:ext>
            </a:extLst>
          </p:cNvPr>
          <p:cNvSpPr/>
          <p:nvPr/>
        </p:nvSpPr>
        <p:spPr bwMode="auto">
          <a:xfrm>
            <a:off x="686269" y="4103600"/>
            <a:ext cx="1987294" cy="53286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Microbial Degradation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b="1" dirty="0">
                <a:solidFill>
                  <a:schemeClr val="bg1"/>
                </a:solidFill>
              </a:rPr>
              <a:t>Sorption</a:t>
            </a:r>
          </a:p>
        </p:txBody>
      </p:sp>
    </p:spTree>
    <p:extLst>
      <p:ext uri="{BB962C8B-B14F-4D97-AF65-F5344CB8AC3E}">
        <p14:creationId xmlns:p14="http://schemas.microsoft.com/office/powerpoint/2010/main" val="336820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B1AA2D-B1BE-7C49-95EE-795F21F5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24" y="240410"/>
            <a:ext cx="3619976" cy="857250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Target Compounds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343516-55CB-FF4C-9684-137FB239141B}"/>
              </a:ext>
            </a:extLst>
          </p:cNvPr>
          <p:cNvCxnSpPr>
            <a:cxnSpLocks/>
          </p:cNvCxnSpPr>
          <p:nvPr/>
        </p:nvCxnSpPr>
        <p:spPr bwMode="auto">
          <a:xfrm>
            <a:off x="113824" y="1200150"/>
            <a:ext cx="83981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4A7545-F793-F146-8D1D-7E536BA71BF4}"/>
              </a:ext>
            </a:extLst>
          </p:cNvPr>
          <p:cNvSpPr txBox="1"/>
          <p:nvPr/>
        </p:nvSpPr>
        <p:spPr>
          <a:xfrm>
            <a:off x="-251115" y="1488812"/>
            <a:ext cx="198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BA503"/>
                </a:solidFill>
              </a:rPr>
              <a:t>Nicotine</a:t>
            </a:r>
          </a:p>
          <a:p>
            <a:pPr algn="ctr"/>
            <a:endParaRPr lang="en-US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C9EF3C-EEC7-3D42-BEB7-BC86DB0E3722}"/>
              </a:ext>
            </a:extLst>
          </p:cNvPr>
          <p:cNvSpPr/>
          <p:nvPr/>
        </p:nvSpPr>
        <p:spPr>
          <a:xfrm>
            <a:off x="3352800" y="133351"/>
            <a:ext cx="5562601" cy="4617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u="sng" dirty="0" err="1"/>
              <a:t>Neonicotioids</a:t>
            </a:r>
            <a:r>
              <a:rPr lang="en-US" sz="2400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Imidacloprid synthesized in </a:t>
            </a:r>
            <a:r>
              <a:rPr lang="en-US" sz="2400" b="1" dirty="0">
                <a:latin typeface="+mj-lt"/>
              </a:rPr>
              <a:t>1991</a:t>
            </a:r>
            <a:r>
              <a:rPr lang="en-US" sz="24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Selective systemic </a:t>
            </a:r>
            <a:r>
              <a:rPr lang="en-US" sz="2400" dirty="0">
                <a:latin typeface="+mj-lt"/>
              </a:rPr>
              <a:t>insecticide.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Focuses on central nervous system. </a:t>
            </a:r>
            <a:endParaRPr lang="en-US" sz="2400" b="1" u="sng" dirty="0">
              <a:latin typeface="+mj-lt"/>
            </a:endParaRP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Targets 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nicotinic acetylcholine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receptor.</a:t>
            </a:r>
          </a:p>
          <a:p>
            <a:pPr lvl="1" algn="ctr"/>
            <a:r>
              <a:rPr lang="en-US" sz="2400" b="1" u="sng" dirty="0" err="1"/>
              <a:t>Fiproles</a:t>
            </a:r>
            <a:r>
              <a:rPr lang="en-US" sz="2400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First synthesized in </a:t>
            </a:r>
            <a:r>
              <a:rPr lang="en-US" sz="2400" b="1" dirty="0"/>
              <a:t>1996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Broad-spectrum</a:t>
            </a:r>
            <a:r>
              <a:rPr lang="en-US" sz="2400" dirty="0"/>
              <a:t> insecticide.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Focuses on central nervous system.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Targets </a:t>
            </a:r>
            <a:r>
              <a:rPr lang="en-US" sz="2400" b="1" dirty="0"/>
              <a:t>GABAA-gated Cl</a:t>
            </a:r>
            <a:r>
              <a:rPr lang="en-US" sz="2400" b="1" baseline="30000" dirty="0"/>
              <a:t>-</a:t>
            </a:r>
            <a:r>
              <a:rPr lang="en-US" sz="2400" b="1" dirty="0"/>
              <a:t> channels.</a:t>
            </a:r>
            <a:endParaRPr lang="en-US" sz="24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" name="Picture 9" descr="Nicotine - Wikipedia">
            <a:extLst>
              <a:ext uri="{FF2B5EF4-FFF2-40B4-BE49-F238E27FC236}">
                <a16:creationId xmlns:a16="http://schemas.microsoft.com/office/drawing/2014/main" id="{4EAEBB83-E994-974C-86AB-898CC86C4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91" y="1405717"/>
            <a:ext cx="1594250" cy="13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FC4D3-B4DC-3F41-A489-5C90E0F3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75" y="2947024"/>
            <a:ext cx="2156189" cy="1804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2DECBF-BE6F-824D-B8C0-D49074124E34}"/>
              </a:ext>
            </a:extLst>
          </p:cNvPr>
          <p:cNvSpPr txBox="1"/>
          <p:nvPr/>
        </p:nvSpPr>
        <p:spPr>
          <a:xfrm>
            <a:off x="-386385" y="3126359"/>
            <a:ext cx="210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Fipronil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A3E2C-82DF-CA45-AEFF-8104B3EBCCF2}"/>
              </a:ext>
            </a:extLst>
          </p:cNvPr>
          <p:cNvSpPr/>
          <p:nvPr/>
        </p:nvSpPr>
        <p:spPr bwMode="auto">
          <a:xfrm>
            <a:off x="113824" y="2825345"/>
            <a:ext cx="3086576" cy="1925666"/>
          </a:xfrm>
          <a:prstGeom prst="rect">
            <a:avLst/>
          </a:prstGeom>
          <a:solidFill>
            <a:srgbClr val="FFFFFF">
              <a:alpha val="8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FB75080-2553-3D42-9543-A48E2B2E8B5F}"/>
              </a:ext>
            </a:extLst>
          </p:cNvPr>
          <p:cNvSpPr/>
          <p:nvPr/>
        </p:nvSpPr>
        <p:spPr bwMode="auto">
          <a:xfrm>
            <a:off x="-74341" y="4622645"/>
            <a:ext cx="94488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B1AA2D-B1BE-7C49-95EE-795F21F5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100"/>
            <a:ext cx="9144000" cy="857250"/>
          </a:xfrm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The 5 “Classical” Neonicotinoids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343516-55CB-FF4C-9684-137FB239141B}"/>
              </a:ext>
            </a:extLst>
          </p:cNvPr>
          <p:cNvCxnSpPr>
            <a:cxnSpLocks/>
          </p:cNvCxnSpPr>
          <p:nvPr/>
        </p:nvCxnSpPr>
        <p:spPr bwMode="auto">
          <a:xfrm>
            <a:off x="138208" y="666750"/>
            <a:ext cx="83981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3C29F4-75AF-0A4C-AE41-8CCC7A4B934E}"/>
              </a:ext>
            </a:extLst>
          </p:cNvPr>
          <p:cNvGrpSpPr/>
          <p:nvPr/>
        </p:nvGrpSpPr>
        <p:grpSpPr>
          <a:xfrm>
            <a:off x="273949" y="3348055"/>
            <a:ext cx="2743200" cy="1820413"/>
            <a:chOff x="2964856" y="2725538"/>
            <a:chExt cx="2743200" cy="18204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D4E993-0E4B-CC4C-B7F6-2C15551B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4856" y="2725538"/>
              <a:ext cx="2743200" cy="13304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10D58D-36BB-BF4D-B7B9-E0A1DE6AC138}"/>
                </a:ext>
              </a:extLst>
            </p:cNvPr>
            <p:cNvSpPr txBox="1"/>
            <p:nvPr/>
          </p:nvSpPr>
          <p:spPr>
            <a:xfrm>
              <a:off x="3406330" y="4084286"/>
              <a:ext cx="202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Clothianidin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62C1E5-9AAD-E844-9E2E-AAC1F394F210}"/>
              </a:ext>
            </a:extLst>
          </p:cNvPr>
          <p:cNvGrpSpPr/>
          <p:nvPr/>
        </p:nvGrpSpPr>
        <p:grpSpPr>
          <a:xfrm>
            <a:off x="3178010" y="848989"/>
            <a:ext cx="2743200" cy="2311234"/>
            <a:chOff x="5792695" y="854899"/>
            <a:chExt cx="2743200" cy="231123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94ED51-002C-EB43-B6B7-CF0238B1F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2695" y="854899"/>
              <a:ext cx="2743200" cy="11521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FE9D7A-E2B5-0A4F-A5D9-7D25CD3BBABB}"/>
                </a:ext>
              </a:extLst>
            </p:cNvPr>
            <p:cNvSpPr txBox="1"/>
            <p:nvPr/>
          </p:nvSpPr>
          <p:spPr>
            <a:xfrm>
              <a:off x="5792695" y="2088915"/>
              <a:ext cx="2743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Acetamiprid</a:t>
              </a:r>
            </a:p>
            <a:p>
              <a:pPr algn="ctr"/>
              <a:r>
                <a:rPr lang="en-US" sz="1600" dirty="0"/>
                <a:t>Acetamiprid-N-</a:t>
              </a:r>
              <a:r>
                <a:rPr lang="en-US" sz="1600" dirty="0" err="1"/>
                <a:t>Desmethyl</a:t>
              </a:r>
              <a:endParaRPr lang="en-US" sz="1600" dirty="0"/>
            </a:p>
            <a:p>
              <a:pPr algn="ctr"/>
              <a:endParaRPr lang="en-US" sz="2400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1DBE0A-7719-1F43-8F69-86BF1B2A833D}"/>
              </a:ext>
            </a:extLst>
          </p:cNvPr>
          <p:cNvGrpSpPr/>
          <p:nvPr/>
        </p:nvGrpSpPr>
        <p:grpSpPr>
          <a:xfrm>
            <a:off x="273949" y="819150"/>
            <a:ext cx="2655048" cy="2455747"/>
            <a:chOff x="152400" y="3106732"/>
            <a:chExt cx="2655048" cy="24557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66576A-0CDE-A54D-8C63-7C88CA8C0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3106732"/>
              <a:ext cx="2655048" cy="127925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C11C492-5BEA-6947-9DB6-DDD91A412587}"/>
                </a:ext>
              </a:extLst>
            </p:cNvPr>
            <p:cNvSpPr/>
            <p:nvPr/>
          </p:nvSpPr>
          <p:spPr>
            <a:xfrm>
              <a:off x="508648" y="4362150"/>
              <a:ext cx="215475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Imidacloprid</a:t>
              </a:r>
            </a:p>
            <a:p>
              <a:pPr algn="ctr"/>
              <a:r>
                <a:rPr lang="en-US" sz="1600" dirty="0"/>
                <a:t>Imidacloprid Olefin</a:t>
              </a:r>
            </a:p>
            <a:p>
              <a:pPr algn="ctr"/>
              <a:r>
                <a:rPr lang="en-US" sz="1600" dirty="0"/>
                <a:t>Imidacloprid Urea</a:t>
              </a:r>
            </a:p>
            <a:p>
              <a:pPr algn="ctr"/>
              <a:r>
                <a:rPr lang="en-US" sz="1600" dirty="0"/>
                <a:t>Desnitro-Imidacloprid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83FE7C-AE4A-ED4B-87CC-0E86C1701F44}"/>
              </a:ext>
            </a:extLst>
          </p:cNvPr>
          <p:cNvGrpSpPr/>
          <p:nvPr/>
        </p:nvGrpSpPr>
        <p:grpSpPr>
          <a:xfrm>
            <a:off x="6170222" y="666750"/>
            <a:ext cx="2361325" cy="1921394"/>
            <a:chOff x="533400" y="1760069"/>
            <a:chExt cx="2361325" cy="192139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E52AD1-2849-5E42-BC1A-9FDF2B51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" y="1760069"/>
              <a:ext cx="2361325" cy="145972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24FA2E-1B8C-3E4F-8BBC-D3EE7181E77E}"/>
                </a:ext>
              </a:extLst>
            </p:cNvPr>
            <p:cNvSpPr txBox="1"/>
            <p:nvPr/>
          </p:nvSpPr>
          <p:spPr>
            <a:xfrm>
              <a:off x="533400" y="3219798"/>
              <a:ext cx="2361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Thiamethoxam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BFD027-11E7-BA41-AFE2-80C47292D8EC}"/>
              </a:ext>
            </a:extLst>
          </p:cNvPr>
          <p:cNvGrpSpPr/>
          <p:nvPr/>
        </p:nvGrpSpPr>
        <p:grpSpPr>
          <a:xfrm>
            <a:off x="2929887" y="3192758"/>
            <a:ext cx="2814806" cy="1983742"/>
            <a:chOff x="5969748" y="2682310"/>
            <a:chExt cx="2814806" cy="19837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C69799-48DC-5C4A-AEC2-B1DC159183B4}"/>
                </a:ext>
              </a:extLst>
            </p:cNvPr>
            <p:cNvSpPr txBox="1"/>
            <p:nvPr/>
          </p:nvSpPr>
          <p:spPr>
            <a:xfrm>
              <a:off x="5969748" y="3958166"/>
              <a:ext cx="27622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Thiacloprid</a:t>
              </a:r>
              <a:br>
                <a:rPr lang="en-US" sz="2400" b="1" dirty="0"/>
              </a:br>
              <a:r>
                <a:rPr lang="en-US" sz="1600" dirty="0"/>
                <a:t>Thiacloprid Amide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2067BC2-DF08-2B42-ADDF-9E08FF072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1354" y="2682310"/>
              <a:ext cx="2743200" cy="1346661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0EED05D-06F8-FE42-840E-F6633A2BE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62" y="2634259"/>
            <a:ext cx="2156189" cy="18040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512D31F-843F-5546-A0AD-8ADB728D9706}"/>
              </a:ext>
            </a:extLst>
          </p:cNvPr>
          <p:cNvSpPr txBox="1"/>
          <p:nvPr/>
        </p:nvSpPr>
        <p:spPr>
          <a:xfrm>
            <a:off x="-1888380" y="-1293820"/>
            <a:ext cx="210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Fipronil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46E9F5-D644-B642-8C73-CFF7E4156644}"/>
              </a:ext>
            </a:extLst>
          </p:cNvPr>
          <p:cNvSpPr txBox="1"/>
          <p:nvPr/>
        </p:nvSpPr>
        <p:spPr>
          <a:xfrm>
            <a:off x="6742555" y="3815852"/>
            <a:ext cx="2762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Fipronil</a:t>
            </a:r>
            <a:br>
              <a:rPr lang="en-US" sz="2400" b="1" dirty="0"/>
            </a:br>
            <a:r>
              <a:rPr lang="en-US" sz="1600" dirty="0"/>
              <a:t>Fipronil </a:t>
            </a:r>
            <a:r>
              <a:rPr lang="en-US" sz="1600" dirty="0" err="1"/>
              <a:t>Desulfinyl</a:t>
            </a:r>
            <a:endParaRPr lang="en-US" sz="1600" dirty="0"/>
          </a:p>
          <a:p>
            <a:pPr algn="ctr"/>
            <a:r>
              <a:rPr lang="en-US" sz="1600" dirty="0"/>
              <a:t>Fipronil Sulfide</a:t>
            </a:r>
          </a:p>
          <a:p>
            <a:pPr algn="ctr"/>
            <a:r>
              <a:rPr lang="en-US" sz="1600" dirty="0"/>
              <a:t>Fipronil Sulfone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A1B863-FFD2-D944-A805-CA893058200E}"/>
              </a:ext>
            </a:extLst>
          </p:cNvPr>
          <p:cNvSpPr/>
          <p:nvPr/>
        </p:nvSpPr>
        <p:spPr bwMode="auto">
          <a:xfrm>
            <a:off x="5810675" y="2527686"/>
            <a:ext cx="3767379" cy="2773627"/>
          </a:xfrm>
          <a:prstGeom prst="rect">
            <a:avLst/>
          </a:prstGeom>
          <a:solidFill>
            <a:srgbClr val="FFFFFF">
              <a:alpha val="8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28C046-71C1-FA4C-B206-E6E5074A1B13}"/>
              </a:ext>
            </a:extLst>
          </p:cNvPr>
          <p:cNvSpPr/>
          <p:nvPr/>
        </p:nvSpPr>
        <p:spPr bwMode="auto">
          <a:xfrm>
            <a:off x="6005428" y="2588144"/>
            <a:ext cx="3032586" cy="249820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3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1B8899-AE97-7F4D-AE30-3A706B588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" y="0"/>
            <a:ext cx="9109364" cy="857250"/>
          </a:xfrm>
        </p:spPr>
        <p:txBody>
          <a:bodyPr anchor="t"/>
          <a:lstStyle/>
          <a:p>
            <a:r>
              <a:rPr lang="en-US" sz="2400" b="1" dirty="0"/>
              <a:t>Neonicotinoids have high annual sales for crop applications.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A66609-B307-6C46-AB57-4C376AEC102A}"/>
              </a:ext>
            </a:extLst>
          </p:cNvPr>
          <p:cNvSpPr/>
          <p:nvPr/>
        </p:nvSpPr>
        <p:spPr bwMode="auto">
          <a:xfrm>
            <a:off x="-74341" y="4622645"/>
            <a:ext cx="94488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8E563BF8-6FC2-4C47-885D-287EFD5D61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7037" r="8518" b="15926"/>
          <a:stretch/>
        </p:blipFill>
        <p:spPr>
          <a:xfrm>
            <a:off x="207863" y="710596"/>
            <a:ext cx="918429" cy="91440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23EB1E11-E1B9-B946-BD38-3B9773DA1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00BE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2963" t="8519" r="12963" b="23333"/>
          <a:stretch/>
        </p:blipFill>
        <p:spPr>
          <a:xfrm>
            <a:off x="163835" y="2166863"/>
            <a:ext cx="993913" cy="914400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2F7978FA-0C24-EA46-AF44-11563291E3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6666" t="1111" r="36667" b="16498"/>
          <a:stretch/>
        </p:blipFill>
        <p:spPr>
          <a:xfrm rot="12931959">
            <a:off x="505555" y="3411028"/>
            <a:ext cx="369946" cy="1143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910BF2E0-2063-CB44-BEFE-A94D3B4D1E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33" r="10965" b="14074"/>
          <a:stretch/>
        </p:blipFill>
        <p:spPr>
          <a:xfrm>
            <a:off x="1429398" y="2139357"/>
            <a:ext cx="805601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326C481-1076-9644-A7AB-C4DECB48C08B}"/>
              </a:ext>
            </a:extLst>
          </p:cNvPr>
          <p:cNvGrpSpPr>
            <a:grpSpLocks noChangeAspect="1"/>
          </p:cNvGrpSpPr>
          <p:nvPr/>
        </p:nvGrpSpPr>
        <p:grpSpPr>
          <a:xfrm>
            <a:off x="1366288" y="680155"/>
            <a:ext cx="914400" cy="845820"/>
            <a:chOff x="5055449" y="2929329"/>
            <a:chExt cx="1828800" cy="1695035"/>
          </a:xfrm>
        </p:grpSpPr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92476A7-3834-5541-8AD2-A5BC65ACA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0001" t="6556" r="8518" b="20370"/>
            <a:stretch/>
          </p:blipFill>
          <p:spPr>
            <a:xfrm flipH="1">
              <a:off x="5055449" y="2984273"/>
              <a:ext cx="1828800" cy="1640091"/>
            </a:xfrm>
            <a:prstGeom prst="rect">
              <a:avLst/>
            </a:prstGeom>
          </p:spPr>
        </p:pic>
        <p:pic>
          <p:nvPicPr>
            <p:cNvPr id="22" name="Picture 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DE01DDB-385B-E64D-8C89-EDD7C3BB7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8" t="11853" r="10674" b="29259"/>
            <a:stretch/>
          </p:blipFill>
          <p:spPr>
            <a:xfrm rot="18870979">
              <a:off x="6031097" y="3205689"/>
              <a:ext cx="98929" cy="73152"/>
            </a:xfrm>
            <a:prstGeom prst="rect">
              <a:avLst/>
            </a:prstGeom>
          </p:spPr>
        </p:pic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D77854A-E4AA-2044-A335-A0990F756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8" t="11853" r="10674" b="29259"/>
            <a:stretch/>
          </p:blipFill>
          <p:spPr>
            <a:xfrm rot="18870979">
              <a:off x="5573897" y="3767741"/>
              <a:ext cx="98929" cy="73152"/>
            </a:xfrm>
            <a:prstGeom prst="rect">
              <a:avLst/>
            </a:prstGeom>
          </p:spPr>
        </p:pic>
        <p:pic>
          <p:nvPicPr>
            <p:cNvPr id="24" name="Picture 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EC689B0-1C9D-8B47-8413-8DE8E80EC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8" t="11853" r="10674" b="29259"/>
            <a:stretch/>
          </p:blipFill>
          <p:spPr>
            <a:xfrm rot="18870979">
              <a:off x="5192895" y="3789331"/>
              <a:ext cx="98929" cy="73152"/>
            </a:xfrm>
            <a:prstGeom prst="rect">
              <a:avLst/>
            </a:prstGeom>
          </p:spPr>
        </p:pic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26BD258-3E91-464C-BE00-C6BBF09A4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8" t="11853" r="10674" b="29259"/>
            <a:stretch/>
          </p:blipFill>
          <p:spPr>
            <a:xfrm rot="578463">
              <a:off x="6337559" y="2929329"/>
              <a:ext cx="98929" cy="73152"/>
            </a:xfrm>
            <a:prstGeom prst="rect">
              <a:avLst/>
            </a:prstGeom>
          </p:spPr>
        </p:pic>
      </p:grpSp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C8B04A74-C1B7-3141-BD88-9769E741D22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8387" t="4075" r="8519" b="17407"/>
          <a:stretch/>
        </p:blipFill>
        <p:spPr>
          <a:xfrm>
            <a:off x="1355596" y="3582132"/>
            <a:ext cx="907202" cy="8572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E2248D9-CBAC-A545-8CA2-4A3591DE57A7}"/>
              </a:ext>
            </a:extLst>
          </p:cNvPr>
          <p:cNvSpPr txBox="1"/>
          <p:nvPr/>
        </p:nvSpPr>
        <p:spPr>
          <a:xfrm>
            <a:off x="110007" y="1611942"/>
            <a:ext cx="113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Seed Coatings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5BBC0E-DA98-5F4C-B878-452ACC5B63C7}"/>
              </a:ext>
            </a:extLst>
          </p:cNvPr>
          <p:cNvSpPr txBox="1"/>
          <p:nvPr/>
        </p:nvSpPr>
        <p:spPr>
          <a:xfrm>
            <a:off x="1232903" y="1593986"/>
            <a:ext cx="113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Flea &amp; Tick</a:t>
            </a:r>
          </a:p>
          <a:p>
            <a:pPr algn="ctr"/>
            <a:r>
              <a:rPr lang="en-US" sz="1400" b="1" dirty="0"/>
              <a:t>Treatments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DFE5B8-B172-9543-B3B1-DCA6B1E0FFFE}"/>
              </a:ext>
            </a:extLst>
          </p:cNvPr>
          <p:cNvSpPr txBox="1"/>
          <p:nvPr/>
        </p:nvSpPr>
        <p:spPr>
          <a:xfrm>
            <a:off x="87995" y="3046699"/>
            <a:ext cx="126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Spray Applications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06B55A-0488-294C-8160-51CCB7EB97B3}"/>
              </a:ext>
            </a:extLst>
          </p:cNvPr>
          <p:cNvSpPr txBox="1"/>
          <p:nvPr/>
        </p:nvSpPr>
        <p:spPr>
          <a:xfrm>
            <a:off x="1223633" y="3046699"/>
            <a:ext cx="126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Bedbug Treatments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AE6CB-0128-EE42-A3EC-19B0CB8F5E15}"/>
              </a:ext>
            </a:extLst>
          </p:cNvPr>
          <p:cNvSpPr txBox="1"/>
          <p:nvPr/>
        </p:nvSpPr>
        <p:spPr>
          <a:xfrm>
            <a:off x="1189912" y="4361752"/>
            <a:ext cx="126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Termite Prevention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E95047-1113-304C-9EFA-C71715D7886C}"/>
              </a:ext>
            </a:extLst>
          </p:cNvPr>
          <p:cNvSpPr txBox="1"/>
          <p:nvPr/>
        </p:nvSpPr>
        <p:spPr>
          <a:xfrm>
            <a:off x="35139" y="4362455"/>
            <a:ext cx="126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Direct Injections</a:t>
            </a:r>
          </a:p>
        </p:txBody>
      </p:sp>
      <p:pic>
        <p:nvPicPr>
          <p:cNvPr id="52" name="Picture 51" descr="Chart, bar chart&#10;&#10;Description automatically generated">
            <a:extLst>
              <a:ext uri="{FF2B5EF4-FFF2-40B4-BE49-F238E27FC236}">
                <a16:creationId xmlns:a16="http://schemas.microsoft.com/office/drawing/2014/main" id="{975C7BE6-9BFA-DE4A-9648-48B27E3624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9383" y="505828"/>
            <a:ext cx="6300031" cy="45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8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5DFBCF-16AC-3747-84CD-C4C87D747066}"/>
              </a:ext>
            </a:extLst>
          </p:cNvPr>
          <p:cNvSpPr/>
          <p:nvPr/>
        </p:nvSpPr>
        <p:spPr>
          <a:xfrm>
            <a:off x="3048000" y="133350"/>
            <a:ext cx="5945851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u="sng" dirty="0"/>
              <a:t>Environmental Fate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Systemic </a:t>
            </a:r>
            <a:r>
              <a:rPr lang="en-US" sz="2400" dirty="0"/>
              <a:t>uptake into plants.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Persistent</a:t>
            </a:r>
            <a:r>
              <a:rPr lang="en-US" sz="2400" dirty="0"/>
              <a:t> in aquatic systems.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Moderate sorption to sediment.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High solubility in water.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Negatively-impacts pollinators </a:t>
            </a:r>
            <a:r>
              <a:rPr lang="en-US" sz="2400" dirty="0"/>
              <a:t>and non-target organisms.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Metabolized in mammals</a:t>
            </a:r>
            <a:r>
              <a:rPr lang="en-US" sz="2400" dirty="0"/>
              <a:t>, aquatic life, and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Observed </a:t>
            </a:r>
            <a:r>
              <a:rPr lang="en-US" sz="2400" b="1" dirty="0"/>
              <a:t>contaminating food supply.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Unknown harm /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Identified in </a:t>
            </a:r>
            <a:r>
              <a:rPr lang="en-US" sz="2400" b="1" dirty="0"/>
              <a:t>surface and groundwater.</a:t>
            </a:r>
            <a:endParaRPr lang="en-US" sz="2400" dirty="0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BE191FE5-AFFD-AB45-B199-32A4FF7B3A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00" y="1504261"/>
            <a:ext cx="3658331" cy="3658331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46836564-7F1B-8342-97E7-19CB8A6FF3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b="22592"/>
          <a:stretch/>
        </p:blipFill>
        <p:spPr>
          <a:xfrm rot="515084">
            <a:off x="-284372" y="-359491"/>
            <a:ext cx="3312676" cy="25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7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3597A64-8000-AA42-9625-B972D8054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446750"/>
              </p:ext>
            </p:extLst>
          </p:nvPr>
        </p:nvGraphicFramePr>
        <p:xfrm>
          <a:off x="-76200" y="-89000"/>
          <a:ext cx="4876800" cy="5099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3D40311-BF0C-3742-B6AC-279B031E0E3F}"/>
              </a:ext>
            </a:extLst>
          </p:cNvPr>
          <p:cNvSpPr txBox="1"/>
          <p:nvPr/>
        </p:nvSpPr>
        <p:spPr>
          <a:xfrm>
            <a:off x="123371" y="28453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73C25B-5B43-FD41-B864-3E48A80D7000}"/>
              </a:ext>
            </a:extLst>
          </p:cNvPr>
          <p:cNvSpPr txBox="1"/>
          <p:nvPr/>
        </p:nvSpPr>
        <p:spPr>
          <a:xfrm>
            <a:off x="557551" y="1233947"/>
            <a:ext cx="586509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2E66B-C4A1-EF48-A5AE-E423A18EF6DF}"/>
              </a:ext>
            </a:extLst>
          </p:cNvPr>
          <p:cNvSpPr txBox="1"/>
          <p:nvPr/>
        </p:nvSpPr>
        <p:spPr>
          <a:xfrm>
            <a:off x="95543" y="414993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86B0F4-7F0E-E744-8663-B6D958A38252}"/>
              </a:ext>
            </a:extLst>
          </p:cNvPr>
          <p:cNvSpPr txBox="1"/>
          <p:nvPr/>
        </p:nvSpPr>
        <p:spPr>
          <a:xfrm>
            <a:off x="693295" y="2209675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B689A-F989-2843-B4EE-5D0528BC2576}"/>
              </a:ext>
            </a:extLst>
          </p:cNvPr>
          <p:cNvSpPr txBox="1"/>
          <p:nvPr/>
        </p:nvSpPr>
        <p:spPr>
          <a:xfrm>
            <a:off x="557550" y="3148209"/>
            <a:ext cx="58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4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B60B19-03EC-4543-B96D-A8A6F598382F}"/>
              </a:ext>
            </a:extLst>
          </p:cNvPr>
          <p:cNvGrpSpPr>
            <a:grpSpLocks noChangeAspect="1"/>
          </p:cNvGrpSpPr>
          <p:nvPr/>
        </p:nvGrpSpPr>
        <p:grpSpPr>
          <a:xfrm>
            <a:off x="4800600" y="1207181"/>
            <a:ext cx="3873631" cy="3130683"/>
            <a:chOff x="313554" y="-87923"/>
            <a:chExt cx="5833871" cy="4714956"/>
          </a:xfrm>
        </p:grpSpPr>
        <p:pic>
          <p:nvPicPr>
            <p:cNvPr id="16" name="Picture 15" descr="A hand pointing at a map&#10;&#10;Description automatically generated with medium confidence">
              <a:extLst>
                <a:ext uri="{FF2B5EF4-FFF2-40B4-BE49-F238E27FC236}">
                  <a16:creationId xmlns:a16="http://schemas.microsoft.com/office/drawing/2014/main" id="{7519F6E0-719D-BC42-97C6-7B351F950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984" r="19524" b="-1"/>
            <a:stretch/>
          </p:blipFill>
          <p:spPr>
            <a:xfrm>
              <a:off x="313554" y="-87923"/>
              <a:ext cx="5562600" cy="471495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55288C-5227-4A41-837F-F8218B2952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36989" y="631475"/>
              <a:ext cx="2710436" cy="2300524"/>
              <a:chOff x="3581401" y="1447049"/>
              <a:chExt cx="2962656" cy="2514600"/>
            </a:xfrm>
          </p:grpSpPr>
          <p:pic>
            <p:nvPicPr>
              <p:cNvPr id="25" name="Picture 24" descr="Map&#10;&#10;Description automatically generated">
                <a:extLst>
                  <a:ext uri="{FF2B5EF4-FFF2-40B4-BE49-F238E27FC236}">
                    <a16:creationId xmlns:a16="http://schemas.microsoft.com/office/drawing/2014/main" id="{A2C543E2-C2FC-EC4D-9A09-E98FB590F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189" t="8519" r="24500"/>
              <a:stretch/>
            </p:blipFill>
            <p:spPr>
              <a:xfrm>
                <a:off x="3581401" y="1447800"/>
                <a:ext cx="2962656" cy="2513849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70D253E-156C-C14E-945A-A43FF2A7C246}"/>
                  </a:ext>
                </a:extLst>
              </p:cNvPr>
              <p:cNvSpPr/>
              <p:nvPr/>
            </p:nvSpPr>
            <p:spPr bwMode="auto">
              <a:xfrm>
                <a:off x="3581401" y="1447049"/>
                <a:ext cx="2962656" cy="2514600"/>
              </a:xfrm>
              <a:prstGeom prst="rect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A1245E-AE47-D44E-98F7-5F6A2657D9C1}"/>
                </a:ext>
              </a:extLst>
            </p:cNvPr>
            <p:cNvSpPr/>
            <p:nvPr/>
          </p:nvSpPr>
          <p:spPr bwMode="auto">
            <a:xfrm>
              <a:off x="2345845" y="2673324"/>
              <a:ext cx="457200" cy="336139"/>
            </a:xfrm>
            <a:prstGeom prst="rect">
              <a:avLst/>
            </a:prstGeom>
            <a:noFill/>
            <a:ln w="38100" cap="flat" cmpd="sng" algn="ctr">
              <a:solidFill>
                <a:srgbClr val="FF0000">
                  <a:alpha val="749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8BF8B4-BC12-3F4B-A7C3-05F2E0F762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9984" y="631475"/>
              <a:ext cx="1091144" cy="20418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>
                  <a:alpha val="749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898377E-9D48-774C-9082-B8A8F2FC88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03045" y="2931378"/>
              <a:ext cx="628083" cy="7808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>
                  <a:alpha val="749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854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316566C-97CA-8646-AE28-69FA93E57B9C}"/>
              </a:ext>
            </a:extLst>
          </p:cNvPr>
          <p:cNvGrpSpPr/>
          <p:nvPr/>
        </p:nvGrpSpPr>
        <p:grpSpPr>
          <a:xfrm>
            <a:off x="3145160" y="-117677"/>
            <a:ext cx="5833871" cy="4714956"/>
            <a:chOff x="313554" y="-87923"/>
            <a:chExt cx="5833871" cy="4714956"/>
          </a:xfrm>
        </p:grpSpPr>
        <p:pic>
          <p:nvPicPr>
            <p:cNvPr id="14" name="Picture 13" descr="A hand pointing at a map&#10;&#10;Description automatically generated with medium confidence">
              <a:extLst>
                <a:ext uri="{FF2B5EF4-FFF2-40B4-BE49-F238E27FC236}">
                  <a16:creationId xmlns:a16="http://schemas.microsoft.com/office/drawing/2014/main" id="{CC002B1A-764A-4842-8050-DF7F59AE2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984" r="19524" b="-1"/>
            <a:stretch/>
          </p:blipFill>
          <p:spPr>
            <a:xfrm>
              <a:off x="313554" y="-87923"/>
              <a:ext cx="5562600" cy="4714956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6DF08F-8608-1546-BAE0-5873A392B0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36989" y="631475"/>
              <a:ext cx="2710436" cy="2300524"/>
              <a:chOff x="3581401" y="1447049"/>
              <a:chExt cx="2962656" cy="2514600"/>
            </a:xfrm>
          </p:grpSpPr>
          <p:pic>
            <p:nvPicPr>
              <p:cNvPr id="9" name="Picture 8" descr="Map&#10;&#10;Description automatically generated">
                <a:extLst>
                  <a:ext uri="{FF2B5EF4-FFF2-40B4-BE49-F238E27FC236}">
                    <a16:creationId xmlns:a16="http://schemas.microsoft.com/office/drawing/2014/main" id="{A828AC8D-5F9F-FB45-9930-6FB1248105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189" t="8519" r="24500"/>
              <a:stretch/>
            </p:blipFill>
            <p:spPr>
              <a:xfrm>
                <a:off x="3581401" y="1447800"/>
                <a:ext cx="2962656" cy="2513849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9AEA7E3-4708-8842-BFA5-884E9CF795A6}"/>
                  </a:ext>
                </a:extLst>
              </p:cNvPr>
              <p:cNvSpPr/>
              <p:nvPr/>
            </p:nvSpPr>
            <p:spPr bwMode="auto">
              <a:xfrm>
                <a:off x="3581401" y="1447049"/>
                <a:ext cx="2962656" cy="2514600"/>
              </a:xfrm>
              <a:prstGeom prst="rect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A9135B-2E67-C649-B4DE-E022115C2B75}"/>
                </a:ext>
              </a:extLst>
            </p:cNvPr>
            <p:cNvSpPr/>
            <p:nvPr/>
          </p:nvSpPr>
          <p:spPr bwMode="auto">
            <a:xfrm>
              <a:off x="2345845" y="2673324"/>
              <a:ext cx="457200" cy="336139"/>
            </a:xfrm>
            <a:prstGeom prst="rect">
              <a:avLst/>
            </a:prstGeom>
            <a:noFill/>
            <a:ln w="38100" cap="flat" cmpd="sng" algn="ctr">
              <a:solidFill>
                <a:srgbClr val="FF0000">
                  <a:alpha val="749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DAD324-FED6-ED42-BD3C-D846CD9E621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9984" y="631475"/>
              <a:ext cx="1091144" cy="20418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>
                  <a:alpha val="749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4026CA-399A-CA43-8729-AAF4B123E1E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03045" y="2931378"/>
              <a:ext cx="628083" cy="7808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>
                  <a:alpha val="74902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30" name="Table 9">
            <a:extLst>
              <a:ext uri="{FF2B5EF4-FFF2-40B4-BE49-F238E27FC236}">
                <a16:creationId xmlns:a16="http://schemas.microsoft.com/office/drawing/2014/main" id="{54D753FF-0468-0D4C-8420-2139A96AE387}"/>
              </a:ext>
            </a:extLst>
          </p:cNvPr>
          <p:cNvGraphicFramePr>
            <a:graphicFrameLocks noGrp="1"/>
          </p:cNvGraphicFramePr>
          <p:nvPr/>
        </p:nvGraphicFramePr>
        <p:xfrm>
          <a:off x="9506615" y="259854"/>
          <a:ext cx="282962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326">
                  <a:extLst>
                    <a:ext uri="{9D8B030D-6E8A-4147-A177-3AD203B41FA5}">
                      <a16:colId xmlns:a16="http://schemas.microsoft.com/office/drawing/2014/main" val="2394559268"/>
                    </a:ext>
                  </a:extLst>
                </a:gridCol>
                <a:gridCol w="655955">
                  <a:extLst>
                    <a:ext uri="{9D8B030D-6E8A-4147-A177-3AD203B41FA5}">
                      <a16:colId xmlns:a16="http://schemas.microsoft.com/office/drawing/2014/main" val="812538797"/>
                    </a:ext>
                  </a:extLst>
                </a:gridCol>
                <a:gridCol w="962343">
                  <a:extLst>
                    <a:ext uri="{9D8B030D-6E8A-4147-A177-3AD203B41FA5}">
                      <a16:colId xmlns:a16="http://schemas.microsoft.com/office/drawing/2014/main" val="3970842357"/>
                    </a:ext>
                  </a:extLst>
                </a:gridCol>
              </a:tblGrid>
              <a:tr h="199773">
                <a:tc>
                  <a:txBody>
                    <a:bodyPr/>
                    <a:lstStyle/>
                    <a:p>
                      <a:r>
                        <a:rPr lang="en-US" dirty="0"/>
                        <a:t>Site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9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22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0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574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85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Runoff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75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Wastewater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Drinking </a:t>
                      </a:r>
                    </a:p>
                    <a:p>
                      <a:r>
                        <a:rPr lang="en-US" b="1" dirty="0"/>
                        <a:t>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328479"/>
                  </a:ext>
                </a:extLst>
              </a:tr>
            </a:tbl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DF11BC3F-6D93-074F-830C-C9FE549F80AB}"/>
              </a:ext>
            </a:extLst>
          </p:cNvPr>
          <p:cNvGrpSpPr>
            <a:grpSpLocks noChangeAspect="1"/>
          </p:cNvGrpSpPr>
          <p:nvPr/>
        </p:nvGrpSpPr>
        <p:grpSpPr>
          <a:xfrm>
            <a:off x="-76200" y="3004446"/>
            <a:ext cx="3636032" cy="2139054"/>
            <a:chOff x="5292218" y="2933495"/>
            <a:chExt cx="3759891" cy="22119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9A011D-CEB3-B744-8CFC-D72D35598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8845"/>
            <a:stretch/>
          </p:blipFill>
          <p:spPr>
            <a:xfrm>
              <a:off x="5538439" y="2933495"/>
              <a:ext cx="3513670" cy="19242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4CAF973-0F22-7240-B69D-A8574A1EB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105" t="44977" r="-2637" b="31681"/>
            <a:stretch/>
          </p:blipFill>
          <p:spPr>
            <a:xfrm>
              <a:off x="5292218" y="4327511"/>
              <a:ext cx="1855146" cy="81790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98F73D-D75F-8F4F-BA38-28C45422E1AA}"/>
              </a:ext>
            </a:extLst>
          </p:cNvPr>
          <p:cNvGrpSpPr>
            <a:grpSpLocks noChangeAspect="1"/>
          </p:cNvGrpSpPr>
          <p:nvPr/>
        </p:nvGrpSpPr>
        <p:grpSpPr>
          <a:xfrm>
            <a:off x="2158052" y="117539"/>
            <a:ext cx="1143881" cy="3010212"/>
            <a:chOff x="7976381" y="722757"/>
            <a:chExt cx="868680" cy="2286000"/>
          </a:xfrm>
        </p:grpSpPr>
        <p:pic>
          <p:nvPicPr>
            <p:cNvPr id="26" name="Picture 25" descr="Map&#10;&#10;Description automatically generated">
              <a:extLst>
                <a:ext uri="{FF2B5EF4-FFF2-40B4-BE49-F238E27FC236}">
                  <a16:creationId xmlns:a16="http://schemas.microsoft.com/office/drawing/2014/main" id="{7E91ED45-E84D-7641-AA1E-C28162418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198" t="23529" r="515" b="17211"/>
            <a:stretch/>
          </p:blipFill>
          <p:spPr>
            <a:xfrm>
              <a:off x="7988285" y="739650"/>
              <a:ext cx="850915" cy="2269107"/>
            </a:xfrm>
            <a:prstGeom prst="rect">
              <a:avLst/>
            </a:prstGeom>
          </p:spPr>
        </p:pic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56B26A91-D2A6-1842-AF4E-23BAAE3F408E}"/>
                </a:ext>
              </a:extLst>
            </p:cNvPr>
            <p:cNvSpPr/>
            <p:nvPr/>
          </p:nvSpPr>
          <p:spPr bwMode="auto">
            <a:xfrm>
              <a:off x="7976381" y="722757"/>
              <a:ext cx="868680" cy="2286000"/>
            </a:xfrm>
            <a:prstGeom prst="frame">
              <a:avLst>
                <a:gd name="adj1" fmla="val 932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7FD0A3F-7E1C-B144-8B39-6F59769BED01}"/>
              </a:ext>
            </a:extLst>
          </p:cNvPr>
          <p:cNvSpPr txBox="1">
            <a:spLocks/>
          </p:cNvSpPr>
          <p:nvPr/>
        </p:nvSpPr>
        <p:spPr bwMode="auto">
          <a:xfrm>
            <a:off x="5083456" y="-154924"/>
            <a:ext cx="402373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3200" kern="0" dirty="0"/>
              <a:t>Study Area</a:t>
            </a:r>
          </a:p>
        </p:txBody>
      </p:sp>
    </p:spTree>
    <p:extLst>
      <p:ext uri="{BB962C8B-B14F-4D97-AF65-F5344CB8AC3E}">
        <p14:creationId xmlns:p14="http://schemas.microsoft.com/office/powerpoint/2010/main" val="85022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SVP-regents-PowerPoint-HD-3</Template>
  <TotalTime>31547</TotalTime>
  <Words>1048</Words>
  <Application>Microsoft Macintosh PowerPoint</Application>
  <PresentationFormat>On-screen Show (16:9)</PresentationFormat>
  <Paragraphs>384</Paragraphs>
  <Slides>38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Corbel</vt:lpstr>
      <vt:lpstr>Nexus Sans Pro</vt:lpstr>
      <vt:lpstr>SVP-regents-PowerPoint-HD-3</vt:lpstr>
      <vt:lpstr>Pesticides in Minnesota’s Surface and Groundwater:  Neonicotinoids, Fipronil, and Key Transformation Products.  Grant Goedjen University of Minnesota Department of Civil, Environmental, and Geo-Engineering  March 24th, 2022</vt:lpstr>
      <vt:lpstr>Acknowledgments</vt:lpstr>
      <vt:lpstr>PowerPoint Presentation</vt:lpstr>
      <vt:lpstr>Target Compounds</vt:lpstr>
      <vt:lpstr>The 5 “Classical” Neonicotinoids</vt:lpstr>
      <vt:lpstr>Neonicotinoids have high annual sales for crop applications.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Purchase rate is a strong indicator of pesticide detection.</vt:lpstr>
      <vt:lpstr>PowerPoint Presentation</vt:lpstr>
      <vt:lpstr>PowerPoint Presentation</vt:lpstr>
      <vt:lpstr>Purchase rate is a strong indicator of pesticide detection.</vt:lpstr>
      <vt:lpstr>Purchase rate is a strong indicator of pesticide detection.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TPs: Imidacloprid</vt:lpstr>
      <vt:lpstr>TPs: Thiamethoxam /Clothianidin</vt:lpstr>
      <vt:lpstr>Effect of Land Use: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Neonicotinoids in Minnesota Waters:  Detection, Occurance, &amp; Future Work</dc:title>
  <dc:creator>Grant J Goedjen</dc:creator>
  <cp:lastModifiedBy>Grant J Goedjen</cp:lastModifiedBy>
  <cp:revision>369</cp:revision>
  <dcterms:created xsi:type="dcterms:W3CDTF">2021-08-16T02:15:51Z</dcterms:created>
  <dcterms:modified xsi:type="dcterms:W3CDTF">2022-05-13T15:27:15Z</dcterms:modified>
</cp:coreProperties>
</file>